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260" r:id="rId3"/>
    <p:sldId id="258" r:id="rId4"/>
    <p:sldId id="259" r:id="rId5"/>
    <p:sldId id="327" r:id="rId6"/>
    <p:sldId id="326" r:id="rId7"/>
    <p:sldId id="324" r:id="rId8"/>
    <p:sldId id="325" r:id="rId9"/>
    <p:sldId id="329" r:id="rId10"/>
    <p:sldId id="330" r:id="rId11"/>
    <p:sldId id="331" r:id="rId12"/>
    <p:sldId id="332" r:id="rId13"/>
    <p:sldId id="328" r:id="rId14"/>
    <p:sldId id="257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59" autoAdjust="0"/>
    <p:restoredTop sz="94660"/>
  </p:normalViewPr>
  <p:slideViewPr>
    <p:cSldViewPr snapToGrid="0">
      <p:cViewPr varScale="1">
        <p:scale>
          <a:sx n="72" d="100"/>
          <a:sy n="72" d="100"/>
        </p:scale>
        <p:origin x="654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7534F22-4880-5C46-A9A1-C55166991A4F}" type="doc">
      <dgm:prSet loTypeId="urn:microsoft.com/office/officeart/2005/8/layout/process3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0D8DBAA-37B0-124F-ABD3-05D2BA09A2E7}">
      <dgm:prSet phldrT="[Text]"/>
      <dgm:spPr/>
      <dgm:t>
        <a:bodyPr/>
        <a:lstStyle/>
        <a:p>
          <a:pPr marL="228600" marR="0" lvl="1" indent="-228600" algn="l" defTabSz="1022350" rtl="0" eaLnBrk="1" fontAlgn="auto" latinLnBrk="0" hangingPunct="1">
            <a:lnSpc>
              <a:spcPct val="90000"/>
            </a:lnSpc>
            <a:spcBef>
              <a:spcPct val="0"/>
            </a:spcBef>
            <a:spcAft>
              <a:spcPct val="15000"/>
            </a:spcAft>
            <a:buClrTx/>
            <a:buSzTx/>
            <a:buFontTx/>
            <a:buNone/>
            <a:tabLst/>
            <a:defRPr/>
          </a:pPr>
          <a:r>
            <a:rPr lang="en-US" dirty="0"/>
            <a:t>Creation</a:t>
          </a:r>
          <a:r>
            <a:rPr lang="en-US" baseline="0" dirty="0"/>
            <a:t> of heat differential to produce electric current</a:t>
          </a:r>
          <a:endParaRPr lang="en-US" dirty="0"/>
        </a:p>
      </dgm:t>
    </dgm:pt>
    <dgm:pt modelId="{1A7FC10C-46D4-CB44-96C5-837B418ED26B}" type="parTrans" cxnId="{BA958F40-8E2C-6243-911F-C2300C193C25}">
      <dgm:prSet/>
      <dgm:spPr/>
      <dgm:t>
        <a:bodyPr/>
        <a:lstStyle/>
        <a:p>
          <a:endParaRPr lang="en-US"/>
        </a:p>
      </dgm:t>
    </dgm:pt>
    <dgm:pt modelId="{738C6318-045D-7A47-B1CF-F8A7C384C07B}" type="sibTrans" cxnId="{BA958F40-8E2C-6243-911F-C2300C193C25}">
      <dgm:prSet/>
      <dgm:spPr/>
      <dgm:t>
        <a:bodyPr/>
        <a:lstStyle/>
        <a:p>
          <a:endParaRPr lang="en-US"/>
        </a:p>
      </dgm:t>
    </dgm:pt>
    <dgm:pt modelId="{444C8045-E59B-DA4A-96C8-CB72EF440D0D}">
      <dgm:prSet phldrT="[Text]"/>
      <dgm:spPr/>
      <dgm:t>
        <a:bodyPr/>
        <a:lstStyle/>
        <a:p>
          <a:r>
            <a:rPr lang="en-US" dirty="0"/>
            <a:t>Boost Converter</a:t>
          </a:r>
        </a:p>
      </dgm:t>
    </dgm:pt>
    <dgm:pt modelId="{1F353574-B310-2E46-B40C-59FF942FE508}" type="parTrans" cxnId="{EF909FD5-7647-9046-8BBA-F40C70F684C9}">
      <dgm:prSet/>
      <dgm:spPr/>
      <dgm:t>
        <a:bodyPr/>
        <a:lstStyle/>
        <a:p>
          <a:endParaRPr lang="en-US"/>
        </a:p>
      </dgm:t>
    </dgm:pt>
    <dgm:pt modelId="{240C38F6-40EA-814E-9CF8-E3C8EC36A771}" type="sibTrans" cxnId="{EF909FD5-7647-9046-8BBA-F40C70F684C9}">
      <dgm:prSet/>
      <dgm:spPr/>
      <dgm:t>
        <a:bodyPr/>
        <a:lstStyle/>
        <a:p>
          <a:endParaRPr lang="en-US"/>
        </a:p>
      </dgm:t>
    </dgm:pt>
    <dgm:pt modelId="{F1CD9694-E02F-C340-8293-7DB576209BBB}">
      <dgm:prSet phldrT="[Text]"/>
      <dgm:spPr/>
      <dgm:t>
        <a:bodyPr/>
        <a:lstStyle/>
        <a:p>
          <a:r>
            <a:rPr lang="en-US" dirty="0"/>
            <a:t>Boost voltage from TEG’s to 12 V</a:t>
          </a:r>
        </a:p>
      </dgm:t>
    </dgm:pt>
    <dgm:pt modelId="{1AFE0CE8-2CE2-0B41-9E4B-814B8D376FA0}" type="parTrans" cxnId="{CA80A3DE-9580-2D40-BB41-09BEE36ED5C5}">
      <dgm:prSet/>
      <dgm:spPr/>
      <dgm:t>
        <a:bodyPr/>
        <a:lstStyle/>
        <a:p>
          <a:endParaRPr lang="en-US"/>
        </a:p>
      </dgm:t>
    </dgm:pt>
    <dgm:pt modelId="{C929E18E-2A7D-034E-8C93-70BD6C45AA1D}" type="sibTrans" cxnId="{CA80A3DE-9580-2D40-BB41-09BEE36ED5C5}">
      <dgm:prSet/>
      <dgm:spPr/>
      <dgm:t>
        <a:bodyPr/>
        <a:lstStyle/>
        <a:p>
          <a:endParaRPr lang="en-US"/>
        </a:p>
      </dgm:t>
    </dgm:pt>
    <dgm:pt modelId="{4AA69AE9-FC5F-624A-8962-94F0FA2B68D0}">
      <dgm:prSet phldrT="[Text]"/>
      <dgm:spPr/>
      <dgm:t>
        <a:bodyPr/>
        <a:lstStyle/>
        <a:p>
          <a:r>
            <a:rPr lang="en-US" dirty="0"/>
            <a:t>Battery Charger and Batteries</a:t>
          </a:r>
        </a:p>
      </dgm:t>
    </dgm:pt>
    <dgm:pt modelId="{900BBFFB-85DF-B041-B11B-E81F7D1CD8C2}" type="parTrans" cxnId="{F5F8F2CC-EA75-1844-AAD6-7CB902C19FB9}">
      <dgm:prSet/>
      <dgm:spPr/>
      <dgm:t>
        <a:bodyPr/>
        <a:lstStyle/>
        <a:p>
          <a:endParaRPr lang="en-US"/>
        </a:p>
      </dgm:t>
    </dgm:pt>
    <dgm:pt modelId="{DA3992A6-6A80-4040-876A-3313A532F2AD}" type="sibTrans" cxnId="{F5F8F2CC-EA75-1844-AAD6-7CB902C19FB9}">
      <dgm:prSet/>
      <dgm:spPr/>
      <dgm:t>
        <a:bodyPr/>
        <a:lstStyle/>
        <a:p>
          <a:endParaRPr lang="en-US"/>
        </a:p>
      </dgm:t>
    </dgm:pt>
    <dgm:pt modelId="{AEB924EB-B70A-334A-AE9A-AE3F67AA3898}">
      <dgm:prSet phldrT="[Text]"/>
      <dgm:spPr/>
      <dgm:t>
        <a:bodyPr/>
        <a:lstStyle/>
        <a:p>
          <a:r>
            <a:rPr lang="en-US" dirty="0"/>
            <a:t>Charge / Discharge Nickel Metal Hydride Batteries</a:t>
          </a:r>
        </a:p>
      </dgm:t>
    </dgm:pt>
    <dgm:pt modelId="{FABC562E-B761-8B42-83E8-812CE4330A45}" type="parTrans" cxnId="{CB13B38B-C175-3E43-8614-66800952D4DF}">
      <dgm:prSet/>
      <dgm:spPr/>
      <dgm:t>
        <a:bodyPr/>
        <a:lstStyle/>
        <a:p>
          <a:endParaRPr lang="en-US"/>
        </a:p>
      </dgm:t>
    </dgm:pt>
    <dgm:pt modelId="{A7FB217A-CF3B-5043-912F-15DFACE92E14}" type="sibTrans" cxnId="{CB13B38B-C175-3E43-8614-66800952D4DF}">
      <dgm:prSet/>
      <dgm:spPr/>
      <dgm:t>
        <a:bodyPr/>
        <a:lstStyle/>
        <a:p>
          <a:endParaRPr lang="en-US"/>
        </a:p>
      </dgm:t>
    </dgm:pt>
    <dgm:pt modelId="{5D8BE067-21C0-5F43-A321-5B79C8CC754E}">
      <dgm:prSet phldrT="[Text]"/>
      <dgm:spPr/>
      <dgm:t>
        <a:bodyPr/>
        <a:lstStyle/>
        <a:p>
          <a:r>
            <a:rPr lang="en-US" dirty="0"/>
            <a:t>Thermal</a:t>
          </a:r>
          <a:r>
            <a:rPr lang="en-US" baseline="0" dirty="0"/>
            <a:t> Electric </a:t>
          </a:r>
          <a:r>
            <a:rPr lang="en-US" dirty="0"/>
            <a:t>Generator</a:t>
          </a:r>
        </a:p>
      </dgm:t>
    </dgm:pt>
    <dgm:pt modelId="{D2C93410-DD59-0B4F-85C1-0C13D08B4249}" type="sibTrans" cxnId="{C54E095E-2E38-984F-BEB5-83FBF4F84895}">
      <dgm:prSet/>
      <dgm:spPr/>
      <dgm:t>
        <a:bodyPr/>
        <a:lstStyle/>
        <a:p>
          <a:endParaRPr lang="en-US"/>
        </a:p>
      </dgm:t>
    </dgm:pt>
    <dgm:pt modelId="{4D934FA0-FEDE-1248-8073-5D3284D7F21C}" type="parTrans" cxnId="{C54E095E-2E38-984F-BEB5-83FBF4F84895}">
      <dgm:prSet/>
      <dgm:spPr/>
      <dgm:t>
        <a:bodyPr/>
        <a:lstStyle/>
        <a:p>
          <a:endParaRPr lang="en-US"/>
        </a:p>
      </dgm:t>
    </dgm:pt>
    <dgm:pt modelId="{2DC0A6D3-5A5B-4640-95B4-78E0846A4947}" type="pres">
      <dgm:prSet presAssocID="{67534F22-4880-5C46-A9A1-C55166991A4F}" presName="linearFlow" presStyleCnt="0">
        <dgm:presLayoutVars>
          <dgm:dir/>
          <dgm:animLvl val="lvl"/>
          <dgm:resizeHandles val="exact"/>
        </dgm:presLayoutVars>
      </dgm:prSet>
      <dgm:spPr/>
    </dgm:pt>
    <dgm:pt modelId="{B7CF4815-4BF7-9F45-9709-31C988F11691}" type="pres">
      <dgm:prSet presAssocID="{5D8BE067-21C0-5F43-A321-5B79C8CC754E}" presName="composite" presStyleCnt="0"/>
      <dgm:spPr/>
    </dgm:pt>
    <dgm:pt modelId="{A83C0370-DD64-064B-9CBF-50FD77FE62DC}" type="pres">
      <dgm:prSet presAssocID="{5D8BE067-21C0-5F43-A321-5B79C8CC754E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CC44600-D12F-094A-B6DD-42662D49E95B}" type="pres">
      <dgm:prSet presAssocID="{5D8BE067-21C0-5F43-A321-5B79C8CC754E}" presName="parSh" presStyleLbl="node1" presStyleIdx="0" presStyleCnt="3"/>
      <dgm:spPr/>
    </dgm:pt>
    <dgm:pt modelId="{951EFA0B-41CE-E74A-BA71-DD6D6490A279}" type="pres">
      <dgm:prSet presAssocID="{5D8BE067-21C0-5F43-A321-5B79C8CC754E}" presName="desTx" presStyleLbl="fgAcc1" presStyleIdx="0" presStyleCnt="3">
        <dgm:presLayoutVars>
          <dgm:bulletEnabled val="1"/>
        </dgm:presLayoutVars>
      </dgm:prSet>
      <dgm:spPr/>
    </dgm:pt>
    <dgm:pt modelId="{D4B8E72F-3953-CA4A-9B1F-41FE96E9DAF5}" type="pres">
      <dgm:prSet presAssocID="{D2C93410-DD59-0B4F-85C1-0C13D08B4249}" presName="sibTrans" presStyleLbl="sibTrans2D1" presStyleIdx="0" presStyleCnt="2"/>
      <dgm:spPr/>
    </dgm:pt>
    <dgm:pt modelId="{635D57FF-9341-9F41-8AA5-880991E62409}" type="pres">
      <dgm:prSet presAssocID="{D2C93410-DD59-0B4F-85C1-0C13D08B4249}" presName="connTx" presStyleLbl="sibTrans2D1" presStyleIdx="0" presStyleCnt="2"/>
      <dgm:spPr/>
    </dgm:pt>
    <dgm:pt modelId="{5059266D-8C90-0A41-A2C1-2C332C888F5F}" type="pres">
      <dgm:prSet presAssocID="{444C8045-E59B-DA4A-96C8-CB72EF440D0D}" presName="composite" presStyleCnt="0"/>
      <dgm:spPr/>
    </dgm:pt>
    <dgm:pt modelId="{36E38FE9-293D-8448-87EF-62746367D44D}" type="pres">
      <dgm:prSet presAssocID="{444C8045-E59B-DA4A-96C8-CB72EF440D0D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1046B778-5FC1-5D4D-8347-F5FB06FBCB22}" type="pres">
      <dgm:prSet presAssocID="{444C8045-E59B-DA4A-96C8-CB72EF440D0D}" presName="parSh" presStyleLbl="node1" presStyleIdx="1" presStyleCnt="3"/>
      <dgm:spPr/>
    </dgm:pt>
    <dgm:pt modelId="{85391600-37AE-4D4E-8E4F-6835763BE68F}" type="pres">
      <dgm:prSet presAssocID="{444C8045-E59B-DA4A-96C8-CB72EF440D0D}" presName="desTx" presStyleLbl="fgAcc1" presStyleIdx="1" presStyleCnt="3">
        <dgm:presLayoutVars>
          <dgm:bulletEnabled val="1"/>
        </dgm:presLayoutVars>
      </dgm:prSet>
      <dgm:spPr/>
    </dgm:pt>
    <dgm:pt modelId="{8FFA0E15-2138-E149-838D-57676D20FDC9}" type="pres">
      <dgm:prSet presAssocID="{240C38F6-40EA-814E-9CF8-E3C8EC36A771}" presName="sibTrans" presStyleLbl="sibTrans2D1" presStyleIdx="1" presStyleCnt="2"/>
      <dgm:spPr/>
    </dgm:pt>
    <dgm:pt modelId="{DEC2349C-4173-B94A-9120-1B08BB9D51A2}" type="pres">
      <dgm:prSet presAssocID="{240C38F6-40EA-814E-9CF8-E3C8EC36A771}" presName="connTx" presStyleLbl="sibTrans2D1" presStyleIdx="1" presStyleCnt="2"/>
      <dgm:spPr/>
    </dgm:pt>
    <dgm:pt modelId="{3AB96E44-2095-D444-9645-44825300121F}" type="pres">
      <dgm:prSet presAssocID="{4AA69AE9-FC5F-624A-8962-94F0FA2B68D0}" presName="composite" presStyleCnt="0"/>
      <dgm:spPr/>
    </dgm:pt>
    <dgm:pt modelId="{473B31CD-8957-504C-8C30-93F4C24FF4DC}" type="pres">
      <dgm:prSet presAssocID="{4AA69AE9-FC5F-624A-8962-94F0FA2B68D0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9F3B2EFA-5A35-8644-BAC7-78A3D2A827D5}" type="pres">
      <dgm:prSet presAssocID="{4AA69AE9-FC5F-624A-8962-94F0FA2B68D0}" presName="parSh" presStyleLbl="node1" presStyleIdx="2" presStyleCnt="3"/>
      <dgm:spPr/>
    </dgm:pt>
    <dgm:pt modelId="{304CE321-E26F-A840-BF21-637F3C0F17F3}" type="pres">
      <dgm:prSet presAssocID="{4AA69AE9-FC5F-624A-8962-94F0FA2B68D0}" presName="desTx" presStyleLbl="fgAcc1" presStyleIdx="2" presStyleCnt="3">
        <dgm:presLayoutVars>
          <dgm:bulletEnabled val="1"/>
        </dgm:presLayoutVars>
      </dgm:prSet>
      <dgm:spPr/>
    </dgm:pt>
  </dgm:ptLst>
  <dgm:cxnLst>
    <dgm:cxn modelId="{B08102A7-CD6B-704C-852F-3074E71A3E5C}" type="presOf" srcId="{D2C93410-DD59-0B4F-85C1-0C13D08B4249}" destId="{635D57FF-9341-9F41-8AA5-880991E62409}" srcOrd="1" destOrd="0" presId="urn:microsoft.com/office/officeart/2005/8/layout/process3"/>
    <dgm:cxn modelId="{BA958F40-8E2C-6243-911F-C2300C193C25}" srcId="{5D8BE067-21C0-5F43-A321-5B79C8CC754E}" destId="{80D8DBAA-37B0-124F-ABD3-05D2BA09A2E7}" srcOrd="0" destOrd="0" parTransId="{1A7FC10C-46D4-CB44-96C5-837B418ED26B}" sibTransId="{738C6318-045D-7A47-B1CF-F8A7C384C07B}"/>
    <dgm:cxn modelId="{7FF14098-8382-BE47-9412-C6E40BD20678}" type="presOf" srcId="{D2C93410-DD59-0B4F-85C1-0C13D08B4249}" destId="{D4B8E72F-3953-CA4A-9B1F-41FE96E9DAF5}" srcOrd="0" destOrd="0" presId="urn:microsoft.com/office/officeart/2005/8/layout/process3"/>
    <dgm:cxn modelId="{C54E095E-2E38-984F-BEB5-83FBF4F84895}" srcId="{67534F22-4880-5C46-A9A1-C55166991A4F}" destId="{5D8BE067-21C0-5F43-A321-5B79C8CC754E}" srcOrd="0" destOrd="0" parTransId="{4D934FA0-FEDE-1248-8073-5D3284D7F21C}" sibTransId="{D2C93410-DD59-0B4F-85C1-0C13D08B4249}"/>
    <dgm:cxn modelId="{EF909FD5-7647-9046-8BBA-F40C70F684C9}" srcId="{67534F22-4880-5C46-A9A1-C55166991A4F}" destId="{444C8045-E59B-DA4A-96C8-CB72EF440D0D}" srcOrd="1" destOrd="0" parTransId="{1F353574-B310-2E46-B40C-59FF942FE508}" sibTransId="{240C38F6-40EA-814E-9CF8-E3C8EC36A771}"/>
    <dgm:cxn modelId="{76FBB1E8-8BE9-5A41-87E9-3C0E96868E20}" type="presOf" srcId="{F1CD9694-E02F-C340-8293-7DB576209BBB}" destId="{85391600-37AE-4D4E-8E4F-6835763BE68F}" srcOrd="0" destOrd="0" presId="urn:microsoft.com/office/officeart/2005/8/layout/process3"/>
    <dgm:cxn modelId="{3DC0244A-1A8A-8140-9C5E-FF6B0FBB7B15}" type="presOf" srcId="{4AA69AE9-FC5F-624A-8962-94F0FA2B68D0}" destId="{9F3B2EFA-5A35-8644-BAC7-78A3D2A827D5}" srcOrd="1" destOrd="0" presId="urn:microsoft.com/office/officeart/2005/8/layout/process3"/>
    <dgm:cxn modelId="{1B3321BC-4F2A-2543-9C50-1B41C1E5507F}" type="presOf" srcId="{80D8DBAA-37B0-124F-ABD3-05D2BA09A2E7}" destId="{951EFA0B-41CE-E74A-BA71-DD6D6490A279}" srcOrd="0" destOrd="0" presId="urn:microsoft.com/office/officeart/2005/8/layout/process3"/>
    <dgm:cxn modelId="{8B1D4B3A-02C7-5243-B8BF-46E21C1FD6A8}" type="presOf" srcId="{5D8BE067-21C0-5F43-A321-5B79C8CC754E}" destId="{A83C0370-DD64-064B-9CBF-50FD77FE62DC}" srcOrd="0" destOrd="0" presId="urn:microsoft.com/office/officeart/2005/8/layout/process3"/>
    <dgm:cxn modelId="{4AE667FD-12A7-5D43-AAE6-490CF4BF75DE}" type="presOf" srcId="{AEB924EB-B70A-334A-AE9A-AE3F67AA3898}" destId="{304CE321-E26F-A840-BF21-637F3C0F17F3}" srcOrd="0" destOrd="0" presId="urn:microsoft.com/office/officeart/2005/8/layout/process3"/>
    <dgm:cxn modelId="{87BCB522-BA87-E24A-8D07-9A36507EA398}" type="presOf" srcId="{240C38F6-40EA-814E-9CF8-E3C8EC36A771}" destId="{DEC2349C-4173-B94A-9120-1B08BB9D51A2}" srcOrd="1" destOrd="0" presId="urn:microsoft.com/office/officeart/2005/8/layout/process3"/>
    <dgm:cxn modelId="{58F26DC9-BE4A-F142-A9F5-E497FC55C9EF}" type="presOf" srcId="{240C38F6-40EA-814E-9CF8-E3C8EC36A771}" destId="{8FFA0E15-2138-E149-838D-57676D20FDC9}" srcOrd="0" destOrd="0" presId="urn:microsoft.com/office/officeart/2005/8/layout/process3"/>
    <dgm:cxn modelId="{EBFD6BD5-445B-0642-A38B-A51A0F36AFF4}" type="presOf" srcId="{4AA69AE9-FC5F-624A-8962-94F0FA2B68D0}" destId="{473B31CD-8957-504C-8C30-93F4C24FF4DC}" srcOrd="0" destOrd="0" presId="urn:microsoft.com/office/officeart/2005/8/layout/process3"/>
    <dgm:cxn modelId="{1C61BA72-6505-3940-8558-B3AE7A640336}" type="presOf" srcId="{67534F22-4880-5C46-A9A1-C55166991A4F}" destId="{2DC0A6D3-5A5B-4640-95B4-78E0846A4947}" srcOrd="0" destOrd="0" presId="urn:microsoft.com/office/officeart/2005/8/layout/process3"/>
    <dgm:cxn modelId="{1477E406-14D3-2A4B-B1BA-8988F04DBC0B}" type="presOf" srcId="{444C8045-E59B-DA4A-96C8-CB72EF440D0D}" destId="{36E38FE9-293D-8448-87EF-62746367D44D}" srcOrd="0" destOrd="0" presId="urn:microsoft.com/office/officeart/2005/8/layout/process3"/>
    <dgm:cxn modelId="{CA80A3DE-9580-2D40-BB41-09BEE36ED5C5}" srcId="{444C8045-E59B-DA4A-96C8-CB72EF440D0D}" destId="{F1CD9694-E02F-C340-8293-7DB576209BBB}" srcOrd="0" destOrd="0" parTransId="{1AFE0CE8-2CE2-0B41-9E4B-814B8D376FA0}" sibTransId="{C929E18E-2A7D-034E-8C93-70BD6C45AA1D}"/>
    <dgm:cxn modelId="{CB13B38B-C175-3E43-8614-66800952D4DF}" srcId="{4AA69AE9-FC5F-624A-8962-94F0FA2B68D0}" destId="{AEB924EB-B70A-334A-AE9A-AE3F67AA3898}" srcOrd="0" destOrd="0" parTransId="{FABC562E-B761-8B42-83E8-812CE4330A45}" sibTransId="{A7FB217A-CF3B-5043-912F-15DFACE92E14}"/>
    <dgm:cxn modelId="{66A1DD09-4817-7E40-9065-8EBB9CC83A84}" type="presOf" srcId="{444C8045-E59B-DA4A-96C8-CB72EF440D0D}" destId="{1046B778-5FC1-5D4D-8347-F5FB06FBCB22}" srcOrd="1" destOrd="0" presId="urn:microsoft.com/office/officeart/2005/8/layout/process3"/>
    <dgm:cxn modelId="{F5F8F2CC-EA75-1844-AAD6-7CB902C19FB9}" srcId="{67534F22-4880-5C46-A9A1-C55166991A4F}" destId="{4AA69AE9-FC5F-624A-8962-94F0FA2B68D0}" srcOrd="2" destOrd="0" parTransId="{900BBFFB-85DF-B041-B11B-E81F7D1CD8C2}" sibTransId="{DA3992A6-6A80-4040-876A-3313A532F2AD}"/>
    <dgm:cxn modelId="{35E2DAAA-F8EC-5B44-8063-2383EBDD9A05}" type="presOf" srcId="{5D8BE067-21C0-5F43-A321-5B79C8CC754E}" destId="{DCC44600-D12F-094A-B6DD-42662D49E95B}" srcOrd="1" destOrd="0" presId="urn:microsoft.com/office/officeart/2005/8/layout/process3"/>
    <dgm:cxn modelId="{5F87DAC8-51E1-AB4F-867B-37F45DCD8990}" type="presParOf" srcId="{2DC0A6D3-5A5B-4640-95B4-78E0846A4947}" destId="{B7CF4815-4BF7-9F45-9709-31C988F11691}" srcOrd="0" destOrd="0" presId="urn:microsoft.com/office/officeart/2005/8/layout/process3"/>
    <dgm:cxn modelId="{80137515-A763-784B-8482-45C7E8F010BC}" type="presParOf" srcId="{B7CF4815-4BF7-9F45-9709-31C988F11691}" destId="{A83C0370-DD64-064B-9CBF-50FD77FE62DC}" srcOrd="0" destOrd="0" presId="urn:microsoft.com/office/officeart/2005/8/layout/process3"/>
    <dgm:cxn modelId="{FF43F654-6490-E040-A649-571865235B33}" type="presParOf" srcId="{B7CF4815-4BF7-9F45-9709-31C988F11691}" destId="{DCC44600-D12F-094A-B6DD-42662D49E95B}" srcOrd="1" destOrd="0" presId="urn:microsoft.com/office/officeart/2005/8/layout/process3"/>
    <dgm:cxn modelId="{E57F56F1-42C1-3C43-BB01-262951D853F1}" type="presParOf" srcId="{B7CF4815-4BF7-9F45-9709-31C988F11691}" destId="{951EFA0B-41CE-E74A-BA71-DD6D6490A279}" srcOrd="2" destOrd="0" presId="urn:microsoft.com/office/officeart/2005/8/layout/process3"/>
    <dgm:cxn modelId="{3AFF99E5-0D01-F548-9B0D-8EAB453B1A43}" type="presParOf" srcId="{2DC0A6D3-5A5B-4640-95B4-78E0846A4947}" destId="{D4B8E72F-3953-CA4A-9B1F-41FE96E9DAF5}" srcOrd="1" destOrd="0" presId="urn:microsoft.com/office/officeart/2005/8/layout/process3"/>
    <dgm:cxn modelId="{55C5070C-DB22-6B40-89A2-1588881D3E29}" type="presParOf" srcId="{D4B8E72F-3953-CA4A-9B1F-41FE96E9DAF5}" destId="{635D57FF-9341-9F41-8AA5-880991E62409}" srcOrd="0" destOrd="0" presId="urn:microsoft.com/office/officeart/2005/8/layout/process3"/>
    <dgm:cxn modelId="{A259F379-9808-3D48-9281-3A24C36F1179}" type="presParOf" srcId="{2DC0A6D3-5A5B-4640-95B4-78E0846A4947}" destId="{5059266D-8C90-0A41-A2C1-2C332C888F5F}" srcOrd="2" destOrd="0" presId="urn:microsoft.com/office/officeart/2005/8/layout/process3"/>
    <dgm:cxn modelId="{42DF66B8-880E-FD46-9BEE-A53867C6B50E}" type="presParOf" srcId="{5059266D-8C90-0A41-A2C1-2C332C888F5F}" destId="{36E38FE9-293D-8448-87EF-62746367D44D}" srcOrd="0" destOrd="0" presId="urn:microsoft.com/office/officeart/2005/8/layout/process3"/>
    <dgm:cxn modelId="{53E83E48-E0E5-B441-9138-F783A7C2F18F}" type="presParOf" srcId="{5059266D-8C90-0A41-A2C1-2C332C888F5F}" destId="{1046B778-5FC1-5D4D-8347-F5FB06FBCB22}" srcOrd="1" destOrd="0" presId="urn:microsoft.com/office/officeart/2005/8/layout/process3"/>
    <dgm:cxn modelId="{374C268A-1B2D-5C43-A080-C1B8DED85523}" type="presParOf" srcId="{5059266D-8C90-0A41-A2C1-2C332C888F5F}" destId="{85391600-37AE-4D4E-8E4F-6835763BE68F}" srcOrd="2" destOrd="0" presId="urn:microsoft.com/office/officeart/2005/8/layout/process3"/>
    <dgm:cxn modelId="{E1953382-68E2-F340-9FFD-5B2028D5809F}" type="presParOf" srcId="{2DC0A6D3-5A5B-4640-95B4-78E0846A4947}" destId="{8FFA0E15-2138-E149-838D-57676D20FDC9}" srcOrd="3" destOrd="0" presId="urn:microsoft.com/office/officeart/2005/8/layout/process3"/>
    <dgm:cxn modelId="{E3BCB0B6-F9D3-1840-B9DA-226780A7D15F}" type="presParOf" srcId="{8FFA0E15-2138-E149-838D-57676D20FDC9}" destId="{DEC2349C-4173-B94A-9120-1B08BB9D51A2}" srcOrd="0" destOrd="0" presId="urn:microsoft.com/office/officeart/2005/8/layout/process3"/>
    <dgm:cxn modelId="{6C8744FB-0930-D144-9A6F-F495C7609FE2}" type="presParOf" srcId="{2DC0A6D3-5A5B-4640-95B4-78E0846A4947}" destId="{3AB96E44-2095-D444-9645-44825300121F}" srcOrd="4" destOrd="0" presId="urn:microsoft.com/office/officeart/2005/8/layout/process3"/>
    <dgm:cxn modelId="{99A1E69F-1731-C444-893D-16F0B6B1CC09}" type="presParOf" srcId="{3AB96E44-2095-D444-9645-44825300121F}" destId="{473B31CD-8957-504C-8C30-93F4C24FF4DC}" srcOrd="0" destOrd="0" presId="urn:microsoft.com/office/officeart/2005/8/layout/process3"/>
    <dgm:cxn modelId="{D9828442-5822-254D-81E5-848157317EB0}" type="presParOf" srcId="{3AB96E44-2095-D444-9645-44825300121F}" destId="{9F3B2EFA-5A35-8644-BAC7-78A3D2A827D5}" srcOrd="1" destOrd="0" presId="urn:microsoft.com/office/officeart/2005/8/layout/process3"/>
    <dgm:cxn modelId="{DFC1F84A-A3AF-FB40-B231-A30781C439BD}" type="presParOf" srcId="{3AB96E44-2095-D444-9645-44825300121F}" destId="{304CE321-E26F-A840-BF21-637F3C0F17F3}" srcOrd="2" destOrd="0" presId="urn:microsoft.com/office/officeart/2005/8/layout/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84F2F88-90DA-7041-AA86-2BCFB97C8524}" type="doc">
      <dgm:prSet loTypeId="urn:microsoft.com/office/officeart/2005/8/layout/process3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50B26DE-ADC9-6F41-83AB-07F4137B8EFB}">
      <dgm:prSet phldrT="[Text]"/>
      <dgm:spPr/>
      <dgm:t>
        <a:bodyPr/>
        <a:lstStyle/>
        <a:p>
          <a:r>
            <a:rPr lang="en-US" dirty="0"/>
            <a:t>Arduino Mega and GPS Shield</a:t>
          </a:r>
        </a:p>
      </dgm:t>
    </dgm:pt>
    <dgm:pt modelId="{78622F4C-9B8D-3749-99F4-DE6762DFE2E8}" type="parTrans" cxnId="{A8A5C3F5-B996-5449-9CD6-7A730AA2F6FE}">
      <dgm:prSet/>
      <dgm:spPr/>
      <dgm:t>
        <a:bodyPr/>
        <a:lstStyle/>
        <a:p>
          <a:endParaRPr lang="en-US"/>
        </a:p>
      </dgm:t>
    </dgm:pt>
    <dgm:pt modelId="{761FF6B4-9560-D647-92E8-1D12B2D077F0}" type="sibTrans" cxnId="{A8A5C3F5-B996-5449-9CD6-7A730AA2F6FE}">
      <dgm:prSet/>
      <dgm:spPr/>
      <dgm:t>
        <a:bodyPr/>
        <a:lstStyle/>
        <a:p>
          <a:endParaRPr lang="en-US"/>
        </a:p>
      </dgm:t>
    </dgm:pt>
    <dgm:pt modelId="{3EB98E17-45B5-B744-A19F-BEC59076C675}">
      <dgm:prSet phldrT="[Text]"/>
      <dgm:spPr/>
      <dgm:t>
        <a:bodyPr/>
        <a:lstStyle/>
        <a:p>
          <a:r>
            <a:rPr lang="en-US" dirty="0"/>
            <a:t>SPA Algorithm</a:t>
          </a:r>
        </a:p>
      </dgm:t>
    </dgm:pt>
    <dgm:pt modelId="{6A5F6CE8-32D7-2145-83D7-A22C3E884A6B}" type="parTrans" cxnId="{AFE62EBA-8C7B-E241-89E9-CD58BDE3C0A6}">
      <dgm:prSet/>
      <dgm:spPr/>
      <dgm:t>
        <a:bodyPr/>
        <a:lstStyle/>
        <a:p>
          <a:endParaRPr lang="en-US"/>
        </a:p>
      </dgm:t>
    </dgm:pt>
    <dgm:pt modelId="{A32E938F-62BC-9545-AE4A-B1414FC24E12}" type="sibTrans" cxnId="{AFE62EBA-8C7B-E241-89E9-CD58BDE3C0A6}">
      <dgm:prSet/>
      <dgm:spPr/>
      <dgm:t>
        <a:bodyPr/>
        <a:lstStyle/>
        <a:p>
          <a:endParaRPr lang="en-US"/>
        </a:p>
      </dgm:t>
    </dgm:pt>
    <dgm:pt modelId="{7694495A-831A-9244-ABA1-AF5D08DBC6A7}">
      <dgm:prSet phldrT="[Text]"/>
      <dgm:spPr/>
      <dgm:t>
        <a:bodyPr/>
        <a:lstStyle/>
        <a:p>
          <a:r>
            <a:rPr lang="en-US" dirty="0"/>
            <a:t>H-Bridge Driver</a:t>
          </a:r>
        </a:p>
      </dgm:t>
    </dgm:pt>
    <dgm:pt modelId="{4C26E4EE-ACBB-3B41-8079-669D3561E0D8}" type="parTrans" cxnId="{426FA8F9-00A6-8C43-86AA-86DCDA1463E0}">
      <dgm:prSet/>
      <dgm:spPr/>
      <dgm:t>
        <a:bodyPr/>
        <a:lstStyle/>
        <a:p>
          <a:endParaRPr lang="en-US"/>
        </a:p>
      </dgm:t>
    </dgm:pt>
    <dgm:pt modelId="{9295D1FF-3B74-9049-AE33-8503C5BC5C5B}" type="sibTrans" cxnId="{426FA8F9-00A6-8C43-86AA-86DCDA1463E0}">
      <dgm:prSet/>
      <dgm:spPr/>
      <dgm:t>
        <a:bodyPr/>
        <a:lstStyle/>
        <a:p>
          <a:endParaRPr lang="en-US"/>
        </a:p>
      </dgm:t>
    </dgm:pt>
    <dgm:pt modelId="{65D25280-7371-9C48-B6D0-59192BEC4B1F}">
      <dgm:prSet phldrT="[Text]"/>
      <dgm:spPr/>
      <dgm:t>
        <a:bodyPr/>
        <a:lstStyle/>
        <a:p>
          <a:r>
            <a:rPr lang="en-US" dirty="0"/>
            <a:t>Allows stepper motor to operate in forward and reverse direction </a:t>
          </a:r>
        </a:p>
      </dgm:t>
    </dgm:pt>
    <dgm:pt modelId="{2313F844-8030-994F-AE67-CCAD425EBE31}" type="parTrans" cxnId="{CA20DD71-A0E8-B144-BF19-8C458631D79E}">
      <dgm:prSet/>
      <dgm:spPr/>
      <dgm:t>
        <a:bodyPr/>
        <a:lstStyle/>
        <a:p>
          <a:endParaRPr lang="en-US"/>
        </a:p>
      </dgm:t>
    </dgm:pt>
    <dgm:pt modelId="{7946F8C9-1C62-7A48-9691-0DCB0764E5D0}" type="sibTrans" cxnId="{CA20DD71-A0E8-B144-BF19-8C458631D79E}">
      <dgm:prSet/>
      <dgm:spPr/>
      <dgm:t>
        <a:bodyPr/>
        <a:lstStyle/>
        <a:p>
          <a:endParaRPr lang="en-US"/>
        </a:p>
      </dgm:t>
    </dgm:pt>
    <dgm:pt modelId="{09FE4B99-D57C-0543-B036-7447306A169B}">
      <dgm:prSet phldrT="[Text]"/>
      <dgm:spPr/>
      <dgm:t>
        <a:bodyPr/>
        <a:lstStyle/>
        <a:p>
          <a:r>
            <a:rPr lang="en-US" dirty="0"/>
            <a:t>Motor</a:t>
          </a:r>
          <a:r>
            <a:rPr lang="en-US" baseline="0" dirty="0"/>
            <a:t> Operation</a:t>
          </a:r>
          <a:endParaRPr lang="en-US" dirty="0"/>
        </a:p>
      </dgm:t>
    </dgm:pt>
    <dgm:pt modelId="{28CFAC38-F293-0145-9BFC-63D0F59F1D4F}" type="parTrans" cxnId="{ABD227F6-803A-554F-BF8F-BDB96070C965}">
      <dgm:prSet/>
      <dgm:spPr/>
      <dgm:t>
        <a:bodyPr/>
        <a:lstStyle/>
        <a:p>
          <a:endParaRPr lang="en-US"/>
        </a:p>
      </dgm:t>
    </dgm:pt>
    <dgm:pt modelId="{6F9848EC-9E1B-4145-A48D-D44ECEAA57B9}" type="sibTrans" cxnId="{ABD227F6-803A-554F-BF8F-BDB96070C965}">
      <dgm:prSet/>
      <dgm:spPr/>
      <dgm:t>
        <a:bodyPr/>
        <a:lstStyle/>
        <a:p>
          <a:endParaRPr lang="en-US"/>
        </a:p>
      </dgm:t>
    </dgm:pt>
    <dgm:pt modelId="{20648146-F128-7F48-A971-AF6800BE7AAC}">
      <dgm:prSet phldrT="[Text]"/>
      <dgm:spPr/>
      <dgm:t>
        <a:bodyPr/>
        <a:lstStyle/>
        <a:p>
          <a:r>
            <a:rPr lang="en-US" dirty="0"/>
            <a:t>DC Motor is operated until elevation angle from Arduino</a:t>
          </a:r>
          <a:r>
            <a:rPr lang="en-US" baseline="0" dirty="0"/>
            <a:t> is established</a:t>
          </a:r>
          <a:endParaRPr lang="en-US" dirty="0"/>
        </a:p>
      </dgm:t>
    </dgm:pt>
    <dgm:pt modelId="{A4A38854-3871-574A-9FC4-686848F280FF}" type="parTrans" cxnId="{1735D67B-AD67-674E-A8A6-44EEF10AF9FD}">
      <dgm:prSet/>
      <dgm:spPr/>
      <dgm:t>
        <a:bodyPr/>
        <a:lstStyle/>
        <a:p>
          <a:endParaRPr lang="en-US"/>
        </a:p>
      </dgm:t>
    </dgm:pt>
    <dgm:pt modelId="{13AD32BF-5933-7B45-A4EB-85F55A813BC2}" type="sibTrans" cxnId="{1735D67B-AD67-674E-A8A6-44EEF10AF9FD}">
      <dgm:prSet/>
      <dgm:spPr/>
      <dgm:t>
        <a:bodyPr/>
        <a:lstStyle/>
        <a:p>
          <a:endParaRPr lang="en-US"/>
        </a:p>
      </dgm:t>
    </dgm:pt>
    <dgm:pt modelId="{C831823F-53CE-8E49-9FDF-010BFB62EB9B}">
      <dgm:prSet/>
      <dgm:spPr/>
      <dgm:t>
        <a:bodyPr/>
        <a:lstStyle/>
        <a:p>
          <a:r>
            <a:rPr lang="en-US" dirty="0"/>
            <a:t>Elevation calculation</a:t>
          </a:r>
        </a:p>
      </dgm:t>
    </dgm:pt>
    <dgm:pt modelId="{4C7879DE-918A-7344-9A5B-BE0093EF968B}" type="parTrans" cxnId="{1A14E7A8-72C4-0E4D-9984-B89D95E2773A}">
      <dgm:prSet/>
      <dgm:spPr/>
      <dgm:t>
        <a:bodyPr/>
        <a:lstStyle/>
        <a:p>
          <a:endParaRPr lang="en-US"/>
        </a:p>
      </dgm:t>
    </dgm:pt>
    <dgm:pt modelId="{7DE1CA6F-C12C-3F49-A67D-37768B52BF58}" type="sibTrans" cxnId="{1A14E7A8-72C4-0E4D-9984-B89D95E2773A}">
      <dgm:prSet/>
      <dgm:spPr/>
      <dgm:t>
        <a:bodyPr/>
        <a:lstStyle/>
        <a:p>
          <a:endParaRPr lang="en-US"/>
        </a:p>
      </dgm:t>
    </dgm:pt>
    <dgm:pt modelId="{57CDCF3A-CBA8-6B4F-B9A1-23EE1EC507D4}">
      <dgm:prSet/>
      <dgm:spPr/>
      <dgm:t>
        <a:bodyPr/>
        <a:lstStyle/>
        <a:p>
          <a:r>
            <a:rPr lang="en-US" dirty="0"/>
            <a:t>Azimuth calculation</a:t>
          </a:r>
        </a:p>
      </dgm:t>
    </dgm:pt>
    <dgm:pt modelId="{68CFE023-09F5-234E-93BF-CF5B781A7A62}" type="parTrans" cxnId="{AF2BFD3D-C3E7-CE44-A75E-C1FD30E47F3A}">
      <dgm:prSet/>
      <dgm:spPr/>
      <dgm:t>
        <a:bodyPr/>
        <a:lstStyle/>
        <a:p>
          <a:endParaRPr lang="en-US"/>
        </a:p>
      </dgm:t>
    </dgm:pt>
    <dgm:pt modelId="{0DD1BA47-904E-084B-8F14-5E3DDF76703B}" type="sibTrans" cxnId="{AF2BFD3D-C3E7-CE44-A75E-C1FD30E47F3A}">
      <dgm:prSet/>
      <dgm:spPr/>
      <dgm:t>
        <a:bodyPr/>
        <a:lstStyle/>
        <a:p>
          <a:endParaRPr lang="en-US"/>
        </a:p>
      </dgm:t>
    </dgm:pt>
    <dgm:pt modelId="{C7A8AEB8-8A3D-9947-B604-94AE14F2CA7D}">
      <dgm:prSet phldrT="[Text]"/>
      <dgm:spPr/>
      <dgm:t>
        <a:bodyPr/>
        <a:lstStyle/>
        <a:p>
          <a:r>
            <a:rPr lang="en-US" dirty="0"/>
            <a:t>Stepper Motor operated until azimuth angle is established</a:t>
          </a:r>
        </a:p>
      </dgm:t>
    </dgm:pt>
    <dgm:pt modelId="{481E9A90-43C0-2E45-A6C6-D67E1768D5F7}" type="parTrans" cxnId="{4406C0BA-515D-1C4A-B238-24ACFEB2FAA2}">
      <dgm:prSet/>
      <dgm:spPr/>
      <dgm:t>
        <a:bodyPr/>
        <a:lstStyle/>
        <a:p>
          <a:endParaRPr lang="en-US"/>
        </a:p>
      </dgm:t>
    </dgm:pt>
    <dgm:pt modelId="{4E3D531C-02C5-584A-AE6E-DD7EA811C761}" type="sibTrans" cxnId="{4406C0BA-515D-1C4A-B238-24ACFEB2FAA2}">
      <dgm:prSet/>
      <dgm:spPr/>
      <dgm:t>
        <a:bodyPr/>
        <a:lstStyle/>
        <a:p>
          <a:endParaRPr lang="en-US"/>
        </a:p>
      </dgm:t>
    </dgm:pt>
    <dgm:pt modelId="{B4BCB268-674B-6049-AD49-2A689CEB9235}" type="pres">
      <dgm:prSet presAssocID="{A84F2F88-90DA-7041-AA86-2BCFB97C8524}" presName="linearFlow" presStyleCnt="0">
        <dgm:presLayoutVars>
          <dgm:dir/>
          <dgm:animLvl val="lvl"/>
          <dgm:resizeHandles val="exact"/>
        </dgm:presLayoutVars>
      </dgm:prSet>
      <dgm:spPr/>
    </dgm:pt>
    <dgm:pt modelId="{EE93D713-6914-7D4E-ADDF-9CA411552870}" type="pres">
      <dgm:prSet presAssocID="{850B26DE-ADC9-6F41-83AB-07F4137B8EFB}" presName="composite" presStyleCnt="0"/>
      <dgm:spPr/>
    </dgm:pt>
    <dgm:pt modelId="{90333D6C-BCFE-2646-B47C-CEC91C2032C5}" type="pres">
      <dgm:prSet presAssocID="{850B26DE-ADC9-6F41-83AB-07F4137B8EFB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7E5E1C2-3E7D-484F-9058-E85887C4AB3C}" type="pres">
      <dgm:prSet presAssocID="{850B26DE-ADC9-6F41-83AB-07F4137B8EFB}" presName="parSh" presStyleLbl="node1" presStyleIdx="0" presStyleCnt="3"/>
      <dgm:spPr/>
    </dgm:pt>
    <dgm:pt modelId="{7C11BDA1-894D-5B4A-AA5A-1B5CF4B89973}" type="pres">
      <dgm:prSet presAssocID="{850B26DE-ADC9-6F41-83AB-07F4137B8EFB}" presName="desTx" presStyleLbl="fgAcc1" presStyleIdx="0" presStyleCnt="3">
        <dgm:presLayoutVars>
          <dgm:bulletEnabled val="1"/>
        </dgm:presLayoutVars>
      </dgm:prSet>
      <dgm:spPr/>
    </dgm:pt>
    <dgm:pt modelId="{D292E43B-D23D-424C-B6F1-E40B932734CC}" type="pres">
      <dgm:prSet presAssocID="{761FF6B4-9560-D647-92E8-1D12B2D077F0}" presName="sibTrans" presStyleLbl="sibTrans2D1" presStyleIdx="0" presStyleCnt="2"/>
      <dgm:spPr/>
    </dgm:pt>
    <dgm:pt modelId="{C4AD62B1-CF59-1F4F-8A76-274DD2BBC406}" type="pres">
      <dgm:prSet presAssocID="{761FF6B4-9560-D647-92E8-1D12B2D077F0}" presName="connTx" presStyleLbl="sibTrans2D1" presStyleIdx="0" presStyleCnt="2"/>
      <dgm:spPr/>
    </dgm:pt>
    <dgm:pt modelId="{DE946386-6E93-5044-BCA4-CEEB641F23E1}" type="pres">
      <dgm:prSet presAssocID="{7694495A-831A-9244-ABA1-AF5D08DBC6A7}" presName="composite" presStyleCnt="0"/>
      <dgm:spPr/>
    </dgm:pt>
    <dgm:pt modelId="{33A0F65A-E924-AA4E-A805-35DE4A2BA8BA}" type="pres">
      <dgm:prSet presAssocID="{7694495A-831A-9244-ABA1-AF5D08DBC6A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2B30E91B-36BB-264C-9366-1C010EDA1200}" type="pres">
      <dgm:prSet presAssocID="{7694495A-831A-9244-ABA1-AF5D08DBC6A7}" presName="parSh" presStyleLbl="node1" presStyleIdx="1" presStyleCnt="3"/>
      <dgm:spPr/>
    </dgm:pt>
    <dgm:pt modelId="{5B05171B-4454-D545-ACAE-C0105EE48CA9}" type="pres">
      <dgm:prSet presAssocID="{7694495A-831A-9244-ABA1-AF5D08DBC6A7}" presName="desTx" presStyleLbl="fgAcc1" presStyleIdx="1" presStyleCnt="3">
        <dgm:presLayoutVars>
          <dgm:bulletEnabled val="1"/>
        </dgm:presLayoutVars>
      </dgm:prSet>
      <dgm:spPr/>
    </dgm:pt>
    <dgm:pt modelId="{647D948D-803F-A54C-90ED-4AE013BA67FC}" type="pres">
      <dgm:prSet presAssocID="{9295D1FF-3B74-9049-AE33-8503C5BC5C5B}" presName="sibTrans" presStyleLbl="sibTrans2D1" presStyleIdx="1" presStyleCnt="2"/>
      <dgm:spPr/>
    </dgm:pt>
    <dgm:pt modelId="{15C1795F-ADB8-DF47-93E3-C5131DCB2CA5}" type="pres">
      <dgm:prSet presAssocID="{9295D1FF-3B74-9049-AE33-8503C5BC5C5B}" presName="connTx" presStyleLbl="sibTrans2D1" presStyleIdx="1" presStyleCnt="2"/>
      <dgm:spPr/>
    </dgm:pt>
    <dgm:pt modelId="{F2FBA36C-FB44-F243-8FD8-E92776E3DE7F}" type="pres">
      <dgm:prSet presAssocID="{09FE4B99-D57C-0543-B036-7447306A169B}" presName="composite" presStyleCnt="0"/>
      <dgm:spPr/>
    </dgm:pt>
    <dgm:pt modelId="{956F02CA-D8B9-454D-8DC5-8A944F669F2A}" type="pres">
      <dgm:prSet presAssocID="{09FE4B99-D57C-0543-B036-7447306A169B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B2FE87D-627C-2643-8EAF-1ABC23B10186}" type="pres">
      <dgm:prSet presAssocID="{09FE4B99-D57C-0543-B036-7447306A169B}" presName="parSh" presStyleLbl="node1" presStyleIdx="2" presStyleCnt="3"/>
      <dgm:spPr/>
    </dgm:pt>
    <dgm:pt modelId="{390035E2-8ACC-C144-BAFA-F810BDC2850C}" type="pres">
      <dgm:prSet presAssocID="{09FE4B99-D57C-0543-B036-7447306A169B}" presName="desTx" presStyleLbl="fgAcc1" presStyleIdx="2" presStyleCnt="3">
        <dgm:presLayoutVars>
          <dgm:bulletEnabled val="1"/>
        </dgm:presLayoutVars>
      </dgm:prSet>
      <dgm:spPr/>
    </dgm:pt>
  </dgm:ptLst>
  <dgm:cxnLst>
    <dgm:cxn modelId="{D219A214-DAB2-184C-8BE3-6E5BE4B4BA0C}" type="presOf" srcId="{09FE4B99-D57C-0543-B036-7447306A169B}" destId="{DB2FE87D-627C-2643-8EAF-1ABC23B10186}" srcOrd="1" destOrd="0" presId="urn:microsoft.com/office/officeart/2005/8/layout/process3"/>
    <dgm:cxn modelId="{45A03464-F085-194C-9E92-55FA1165C2CE}" type="presOf" srcId="{9295D1FF-3B74-9049-AE33-8503C5BC5C5B}" destId="{647D948D-803F-A54C-90ED-4AE013BA67FC}" srcOrd="0" destOrd="0" presId="urn:microsoft.com/office/officeart/2005/8/layout/process3"/>
    <dgm:cxn modelId="{F93EB256-1F06-6C42-9CCE-F4EDA72C1329}" type="presOf" srcId="{9295D1FF-3B74-9049-AE33-8503C5BC5C5B}" destId="{15C1795F-ADB8-DF47-93E3-C5131DCB2CA5}" srcOrd="1" destOrd="0" presId="urn:microsoft.com/office/officeart/2005/8/layout/process3"/>
    <dgm:cxn modelId="{D6FA1AD3-D145-1D42-96A1-B7D9BD1BC14B}" type="presOf" srcId="{761FF6B4-9560-D647-92E8-1D12B2D077F0}" destId="{C4AD62B1-CF59-1F4F-8A76-274DD2BBC406}" srcOrd="1" destOrd="0" presId="urn:microsoft.com/office/officeart/2005/8/layout/process3"/>
    <dgm:cxn modelId="{AFE62EBA-8C7B-E241-89E9-CD58BDE3C0A6}" srcId="{850B26DE-ADC9-6F41-83AB-07F4137B8EFB}" destId="{3EB98E17-45B5-B744-A19F-BEC59076C675}" srcOrd="0" destOrd="0" parTransId="{6A5F6CE8-32D7-2145-83D7-A22C3E884A6B}" sibTransId="{A32E938F-62BC-9545-AE4A-B1414FC24E12}"/>
    <dgm:cxn modelId="{89C48CE7-892C-524D-B480-C0C6CE7DD58D}" type="presOf" srcId="{C831823F-53CE-8E49-9FDF-010BFB62EB9B}" destId="{7C11BDA1-894D-5B4A-AA5A-1B5CF4B89973}" srcOrd="0" destOrd="1" presId="urn:microsoft.com/office/officeart/2005/8/layout/process3"/>
    <dgm:cxn modelId="{51C9741A-2C3E-774C-9ADA-F133C6921357}" type="presOf" srcId="{57CDCF3A-CBA8-6B4F-B9A1-23EE1EC507D4}" destId="{7C11BDA1-894D-5B4A-AA5A-1B5CF4B89973}" srcOrd="0" destOrd="2" presId="urn:microsoft.com/office/officeart/2005/8/layout/process3"/>
    <dgm:cxn modelId="{62678B34-917C-8F41-84FD-5572255CD4B9}" type="presOf" srcId="{20648146-F128-7F48-A971-AF6800BE7AAC}" destId="{390035E2-8ACC-C144-BAFA-F810BDC2850C}" srcOrd="0" destOrd="0" presId="urn:microsoft.com/office/officeart/2005/8/layout/process3"/>
    <dgm:cxn modelId="{1A14E7A8-72C4-0E4D-9984-B89D95E2773A}" srcId="{850B26DE-ADC9-6F41-83AB-07F4137B8EFB}" destId="{C831823F-53CE-8E49-9FDF-010BFB62EB9B}" srcOrd="1" destOrd="0" parTransId="{4C7879DE-918A-7344-9A5B-BE0093EF968B}" sibTransId="{7DE1CA6F-C12C-3F49-A67D-37768B52BF58}"/>
    <dgm:cxn modelId="{1735D67B-AD67-674E-A8A6-44EEF10AF9FD}" srcId="{09FE4B99-D57C-0543-B036-7447306A169B}" destId="{20648146-F128-7F48-A971-AF6800BE7AAC}" srcOrd="0" destOrd="0" parTransId="{A4A38854-3871-574A-9FC4-686848F280FF}" sibTransId="{13AD32BF-5933-7B45-A4EB-85F55A813BC2}"/>
    <dgm:cxn modelId="{4A71ADA8-9F78-5D4E-A14C-AA178FA02A4A}" type="presOf" srcId="{65D25280-7371-9C48-B6D0-59192BEC4B1F}" destId="{5B05171B-4454-D545-ACAE-C0105EE48CA9}" srcOrd="0" destOrd="0" presId="urn:microsoft.com/office/officeart/2005/8/layout/process3"/>
    <dgm:cxn modelId="{2E22A4E0-02E7-064D-A900-5581D9929C17}" type="presOf" srcId="{761FF6B4-9560-D647-92E8-1D12B2D077F0}" destId="{D292E43B-D23D-424C-B6F1-E40B932734CC}" srcOrd="0" destOrd="0" presId="urn:microsoft.com/office/officeart/2005/8/layout/process3"/>
    <dgm:cxn modelId="{984FA811-E9CA-A543-A2AA-E302E0D526E5}" type="presOf" srcId="{850B26DE-ADC9-6F41-83AB-07F4137B8EFB}" destId="{90333D6C-BCFE-2646-B47C-CEC91C2032C5}" srcOrd="0" destOrd="0" presId="urn:microsoft.com/office/officeart/2005/8/layout/process3"/>
    <dgm:cxn modelId="{1D20C053-7741-6547-9FA7-4F0DE7D5AAEA}" type="presOf" srcId="{09FE4B99-D57C-0543-B036-7447306A169B}" destId="{956F02CA-D8B9-454D-8DC5-8A944F669F2A}" srcOrd="0" destOrd="0" presId="urn:microsoft.com/office/officeart/2005/8/layout/process3"/>
    <dgm:cxn modelId="{2981F62D-823B-E149-8E45-D89678B93950}" type="presOf" srcId="{7694495A-831A-9244-ABA1-AF5D08DBC6A7}" destId="{33A0F65A-E924-AA4E-A805-35DE4A2BA8BA}" srcOrd="0" destOrd="0" presId="urn:microsoft.com/office/officeart/2005/8/layout/process3"/>
    <dgm:cxn modelId="{7636F337-8699-0548-98D3-5762DD78D448}" type="presOf" srcId="{C7A8AEB8-8A3D-9947-B604-94AE14F2CA7D}" destId="{390035E2-8ACC-C144-BAFA-F810BDC2850C}" srcOrd="0" destOrd="1" presId="urn:microsoft.com/office/officeart/2005/8/layout/process3"/>
    <dgm:cxn modelId="{ABD227F6-803A-554F-BF8F-BDB96070C965}" srcId="{A84F2F88-90DA-7041-AA86-2BCFB97C8524}" destId="{09FE4B99-D57C-0543-B036-7447306A169B}" srcOrd="2" destOrd="0" parTransId="{28CFAC38-F293-0145-9BFC-63D0F59F1D4F}" sibTransId="{6F9848EC-9E1B-4145-A48D-D44ECEAA57B9}"/>
    <dgm:cxn modelId="{3CB8D1EC-35FB-F547-8F54-BB1E543842ED}" type="presOf" srcId="{A84F2F88-90DA-7041-AA86-2BCFB97C8524}" destId="{B4BCB268-674B-6049-AD49-2A689CEB9235}" srcOrd="0" destOrd="0" presId="urn:microsoft.com/office/officeart/2005/8/layout/process3"/>
    <dgm:cxn modelId="{4406C0BA-515D-1C4A-B238-24ACFEB2FAA2}" srcId="{09FE4B99-D57C-0543-B036-7447306A169B}" destId="{C7A8AEB8-8A3D-9947-B604-94AE14F2CA7D}" srcOrd="1" destOrd="0" parTransId="{481E9A90-43C0-2E45-A6C6-D67E1768D5F7}" sibTransId="{4E3D531C-02C5-584A-AE6E-DD7EA811C761}"/>
    <dgm:cxn modelId="{86419F9C-F848-7845-A6C1-8CE10B4B8A12}" type="presOf" srcId="{7694495A-831A-9244-ABA1-AF5D08DBC6A7}" destId="{2B30E91B-36BB-264C-9366-1C010EDA1200}" srcOrd="1" destOrd="0" presId="urn:microsoft.com/office/officeart/2005/8/layout/process3"/>
    <dgm:cxn modelId="{FF62CDDF-358C-8547-911D-3A458B5A4306}" type="presOf" srcId="{850B26DE-ADC9-6F41-83AB-07F4137B8EFB}" destId="{E7E5E1C2-3E7D-484F-9058-E85887C4AB3C}" srcOrd="1" destOrd="0" presId="urn:microsoft.com/office/officeart/2005/8/layout/process3"/>
    <dgm:cxn modelId="{A8A5C3F5-B996-5449-9CD6-7A730AA2F6FE}" srcId="{A84F2F88-90DA-7041-AA86-2BCFB97C8524}" destId="{850B26DE-ADC9-6F41-83AB-07F4137B8EFB}" srcOrd="0" destOrd="0" parTransId="{78622F4C-9B8D-3749-99F4-DE6762DFE2E8}" sibTransId="{761FF6B4-9560-D647-92E8-1D12B2D077F0}"/>
    <dgm:cxn modelId="{CA20DD71-A0E8-B144-BF19-8C458631D79E}" srcId="{7694495A-831A-9244-ABA1-AF5D08DBC6A7}" destId="{65D25280-7371-9C48-B6D0-59192BEC4B1F}" srcOrd="0" destOrd="0" parTransId="{2313F844-8030-994F-AE67-CCAD425EBE31}" sibTransId="{7946F8C9-1C62-7A48-9691-0DCB0764E5D0}"/>
    <dgm:cxn modelId="{426FA8F9-00A6-8C43-86AA-86DCDA1463E0}" srcId="{A84F2F88-90DA-7041-AA86-2BCFB97C8524}" destId="{7694495A-831A-9244-ABA1-AF5D08DBC6A7}" srcOrd="1" destOrd="0" parTransId="{4C26E4EE-ACBB-3B41-8079-669D3561E0D8}" sibTransId="{9295D1FF-3B74-9049-AE33-8503C5BC5C5B}"/>
    <dgm:cxn modelId="{AF2BFD3D-C3E7-CE44-A75E-C1FD30E47F3A}" srcId="{850B26DE-ADC9-6F41-83AB-07F4137B8EFB}" destId="{57CDCF3A-CBA8-6B4F-B9A1-23EE1EC507D4}" srcOrd="2" destOrd="0" parTransId="{68CFE023-09F5-234E-93BF-CF5B781A7A62}" sibTransId="{0DD1BA47-904E-084B-8F14-5E3DDF76703B}"/>
    <dgm:cxn modelId="{591C330A-724B-5A4E-B88D-398DEF805849}" type="presOf" srcId="{3EB98E17-45B5-B744-A19F-BEC59076C675}" destId="{7C11BDA1-894D-5B4A-AA5A-1B5CF4B89973}" srcOrd="0" destOrd="0" presId="urn:microsoft.com/office/officeart/2005/8/layout/process3"/>
    <dgm:cxn modelId="{2A0A793B-A773-B544-BB5F-171B19E48172}" type="presParOf" srcId="{B4BCB268-674B-6049-AD49-2A689CEB9235}" destId="{EE93D713-6914-7D4E-ADDF-9CA411552870}" srcOrd="0" destOrd="0" presId="urn:microsoft.com/office/officeart/2005/8/layout/process3"/>
    <dgm:cxn modelId="{BDF80895-D7F2-2E47-91E3-B9CC0EB1536A}" type="presParOf" srcId="{EE93D713-6914-7D4E-ADDF-9CA411552870}" destId="{90333D6C-BCFE-2646-B47C-CEC91C2032C5}" srcOrd="0" destOrd="0" presId="urn:microsoft.com/office/officeart/2005/8/layout/process3"/>
    <dgm:cxn modelId="{DD1A0980-7BB7-3548-A525-7DF72132E3AB}" type="presParOf" srcId="{EE93D713-6914-7D4E-ADDF-9CA411552870}" destId="{E7E5E1C2-3E7D-484F-9058-E85887C4AB3C}" srcOrd="1" destOrd="0" presId="urn:microsoft.com/office/officeart/2005/8/layout/process3"/>
    <dgm:cxn modelId="{57C14314-C959-4A43-9FC4-BB7659979776}" type="presParOf" srcId="{EE93D713-6914-7D4E-ADDF-9CA411552870}" destId="{7C11BDA1-894D-5B4A-AA5A-1B5CF4B89973}" srcOrd="2" destOrd="0" presId="urn:microsoft.com/office/officeart/2005/8/layout/process3"/>
    <dgm:cxn modelId="{EA703BBC-DE61-B44D-9460-E878B3D48FD5}" type="presParOf" srcId="{B4BCB268-674B-6049-AD49-2A689CEB9235}" destId="{D292E43B-D23D-424C-B6F1-E40B932734CC}" srcOrd="1" destOrd="0" presId="urn:microsoft.com/office/officeart/2005/8/layout/process3"/>
    <dgm:cxn modelId="{86A6E078-45A7-6849-95B8-4BE2E65ED884}" type="presParOf" srcId="{D292E43B-D23D-424C-B6F1-E40B932734CC}" destId="{C4AD62B1-CF59-1F4F-8A76-274DD2BBC406}" srcOrd="0" destOrd="0" presId="urn:microsoft.com/office/officeart/2005/8/layout/process3"/>
    <dgm:cxn modelId="{BD295068-E267-C74C-AA5D-EA209634C925}" type="presParOf" srcId="{B4BCB268-674B-6049-AD49-2A689CEB9235}" destId="{DE946386-6E93-5044-BCA4-CEEB641F23E1}" srcOrd="2" destOrd="0" presId="urn:microsoft.com/office/officeart/2005/8/layout/process3"/>
    <dgm:cxn modelId="{1FF9069B-202A-7147-8E1C-A90C2EC02BE4}" type="presParOf" srcId="{DE946386-6E93-5044-BCA4-CEEB641F23E1}" destId="{33A0F65A-E924-AA4E-A805-35DE4A2BA8BA}" srcOrd="0" destOrd="0" presId="urn:microsoft.com/office/officeart/2005/8/layout/process3"/>
    <dgm:cxn modelId="{F0133A13-B47F-1B4E-AFB9-F3FFD0320F62}" type="presParOf" srcId="{DE946386-6E93-5044-BCA4-CEEB641F23E1}" destId="{2B30E91B-36BB-264C-9366-1C010EDA1200}" srcOrd="1" destOrd="0" presId="urn:microsoft.com/office/officeart/2005/8/layout/process3"/>
    <dgm:cxn modelId="{ECDCF199-1313-DA4C-B8B6-71CB64D04A01}" type="presParOf" srcId="{DE946386-6E93-5044-BCA4-CEEB641F23E1}" destId="{5B05171B-4454-D545-ACAE-C0105EE48CA9}" srcOrd="2" destOrd="0" presId="urn:microsoft.com/office/officeart/2005/8/layout/process3"/>
    <dgm:cxn modelId="{B72B7E7C-2EAE-0047-95A1-3301A5CFB52F}" type="presParOf" srcId="{B4BCB268-674B-6049-AD49-2A689CEB9235}" destId="{647D948D-803F-A54C-90ED-4AE013BA67FC}" srcOrd="3" destOrd="0" presId="urn:microsoft.com/office/officeart/2005/8/layout/process3"/>
    <dgm:cxn modelId="{08CEA4C5-3A9B-A64B-98B4-FFC27ABE8470}" type="presParOf" srcId="{647D948D-803F-A54C-90ED-4AE013BA67FC}" destId="{15C1795F-ADB8-DF47-93E3-C5131DCB2CA5}" srcOrd="0" destOrd="0" presId="urn:microsoft.com/office/officeart/2005/8/layout/process3"/>
    <dgm:cxn modelId="{EB4D8AA0-46A1-CA49-A007-DD76802318DA}" type="presParOf" srcId="{B4BCB268-674B-6049-AD49-2A689CEB9235}" destId="{F2FBA36C-FB44-F243-8FD8-E92776E3DE7F}" srcOrd="4" destOrd="0" presId="urn:microsoft.com/office/officeart/2005/8/layout/process3"/>
    <dgm:cxn modelId="{5F536175-0DA0-3B41-A059-517736E2E4D9}" type="presParOf" srcId="{F2FBA36C-FB44-F243-8FD8-E92776E3DE7F}" destId="{956F02CA-D8B9-454D-8DC5-8A944F669F2A}" srcOrd="0" destOrd="0" presId="urn:microsoft.com/office/officeart/2005/8/layout/process3"/>
    <dgm:cxn modelId="{10110AFE-8183-0144-98AB-03DBD8A5AF30}" type="presParOf" srcId="{F2FBA36C-FB44-F243-8FD8-E92776E3DE7F}" destId="{DB2FE87D-627C-2643-8EAF-1ABC23B10186}" srcOrd="1" destOrd="0" presId="urn:microsoft.com/office/officeart/2005/8/layout/process3"/>
    <dgm:cxn modelId="{84680FF4-7858-B845-805C-1D46CB8BE1E6}" type="presParOf" srcId="{F2FBA36C-FB44-F243-8FD8-E92776E3DE7F}" destId="{390035E2-8ACC-C144-BAFA-F810BDC2850C}" srcOrd="2" destOrd="0" presId="urn:microsoft.com/office/officeart/2005/8/layout/process3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C44600-D12F-094A-B6DD-42662D49E95B}">
      <dsp:nvSpPr>
        <dsp:cNvPr id="0" name=""/>
        <dsp:cNvSpPr/>
      </dsp:nvSpPr>
      <dsp:spPr>
        <a:xfrm>
          <a:off x="4015" y="21405"/>
          <a:ext cx="1825778" cy="94386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Thermal</a:t>
          </a:r>
          <a:r>
            <a:rPr lang="en-US" sz="1600" kern="1200" baseline="0" dirty="0"/>
            <a:t> Electric </a:t>
          </a:r>
          <a:r>
            <a:rPr lang="en-US" sz="1600" kern="1200" dirty="0"/>
            <a:t>Generator</a:t>
          </a:r>
        </a:p>
      </dsp:txBody>
      <dsp:txXfrm>
        <a:off x="4015" y="21405"/>
        <a:ext cx="1825778" cy="629244"/>
      </dsp:txXfrm>
    </dsp:sp>
    <dsp:sp modelId="{951EFA0B-41CE-E74A-BA71-DD6D6490A279}">
      <dsp:nvSpPr>
        <dsp:cNvPr id="0" name=""/>
        <dsp:cNvSpPr/>
      </dsp:nvSpPr>
      <dsp:spPr>
        <a:xfrm>
          <a:off x="377970" y="650649"/>
          <a:ext cx="1825778" cy="14400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228600" marR="0" lvl="1" indent="-228600" algn="l" defTabSz="1022350" rtl="0" eaLnBrk="1" fontAlgn="auto" latinLnBrk="0" hangingPunct="1">
            <a:lnSpc>
              <a:spcPct val="90000"/>
            </a:lnSpc>
            <a:spcBef>
              <a:spcPct val="0"/>
            </a:spcBef>
            <a:spcAft>
              <a:spcPct val="15000"/>
            </a:spcAft>
            <a:buClrTx/>
            <a:buSzTx/>
            <a:buFontTx/>
            <a:buNone/>
            <a:tabLst/>
            <a:defRPr/>
          </a:pPr>
          <a:r>
            <a:rPr lang="en-US" sz="1600" kern="1200" dirty="0"/>
            <a:t>Creation</a:t>
          </a:r>
          <a:r>
            <a:rPr lang="en-US" sz="1600" kern="1200" baseline="0" dirty="0"/>
            <a:t> of heat differential to produce electric current</a:t>
          </a:r>
          <a:endParaRPr lang="en-US" sz="1600" kern="1200" dirty="0"/>
        </a:p>
      </dsp:txBody>
      <dsp:txXfrm>
        <a:off x="420146" y="692825"/>
        <a:ext cx="1741426" cy="1355648"/>
      </dsp:txXfrm>
    </dsp:sp>
    <dsp:sp modelId="{D4B8E72F-3953-CA4A-9B1F-41FE96E9DAF5}">
      <dsp:nvSpPr>
        <dsp:cNvPr id="0" name=""/>
        <dsp:cNvSpPr/>
      </dsp:nvSpPr>
      <dsp:spPr>
        <a:xfrm>
          <a:off x="2106575" y="108744"/>
          <a:ext cx="586776" cy="454565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2106575" y="199657"/>
        <a:ext cx="450407" cy="272739"/>
      </dsp:txXfrm>
    </dsp:sp>
    <dsp:sp modelId="{1046B778-5FC1-5D4D-8347-F5FB06FBCB22}">
      <dsp:nvSpPr>
        <dsp:cNvPr id="0" name=""/>
        <dsp:cNvSpPr/>
      </dsp:nvSpPr>
      <dsp:spPr>
        <a:xfrm>
          <a:off x="2936919" y="21405"/>
          <a:ext cx="1825778" cy="94386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Boost Converter</a:t>
          </a:r>
        </a:p>
      </dsp:txBody>
      <dsp:txXfrm>
        <a:off x="2936919" y="21405"/>
        <a:ext cx="1825778" cy="629244"/>
      </dsp:txXfrm>
    </dsp:sp>
    <dsp:sp modelId="{85391600-37AE-4D4E-8E4F-6835763BE68F}">
      <dsp:nvSpPr>
        <dsp:cNvPr id="0" name=""/>
        <dsp:cNvSpPr/>
      </dsp:nvSpPr>
      <dsp:spPr>
        <a:xfrm>
          <a:off x="3310873" y="650649"/>
          <a:ext cx="1825778" cy="14400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Boost voltage from TEG’s to 12 V</a:t>
          </a:r>
        </a:p>
      </dsp:txBody>
      <dsp:txXfrm>
        <a:off x="3353049" y="692825"/>
        <a:ext cx="1741426" cy="1355648"/>
      </dsp:txXfrm>
    </dsp:sp>
    <dsp:sp modelId="{8FFA0E15-2138-E149-838D-57676D20FDC9}">
      <dsp:nvSpPr>
        <dsp:cNvPr id="0" name=""/>
        <dsp:cNvSpPr/>
      </dsp:nvSpPr>
      <dsp:spPr>
        <a:xfrm>
          <a:off x="5039478" y="108744"/>
          <a:ext cx="586776" cy="454565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5039478" y="199657"/>
        <a:ext cx="450407" cy="272739"/>
      </dsp:txXfrm>
    </dsp:sp>
    <dsp:sp modelId="{9F3B2EFA-5A35-8644-BAC7-78A3D2A827D5}">
      <dsp:nvSpPr>
        <dsp:cNvPr id="0" name=""/>
        <dsp:cNvSpPr/>
      </dsp:nvSpPr>
      <dsp:spPr>
        <a:xfrm>
          <a:off x="5869822" y="21405"/>
          <a:ext cx="1825778" cy="94386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Battery Charger and Batteries</a:t>
          </a:r>
        </a:p>
      </dsp:txBody>
      <dsp:txXfrm>
        <a:off x="5869822" y="21405"/>
        <a:ext cx="1825778" cy="629244"/>
      </dsp:txXfrm>
    </dsp:sp>
    <dsp:sp modelId="{304CE321-E26F-A840-BF21-637F3C0F17F3}">
      <dsp:nvSpPr>
        <dsp:cNvPr id="0" name=""/>
        <dsp:cNvSpPr/>
      </dsp:nvSpPr>
      <dsp:spPr>
        <a:xfrm>
          <a:off x="6243777" y="650649"/>
          <a:ext cx="1825778" cy="14400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Charge / Discharge Nickel Metal Hydride Batteries</a:t>
          </a:r>
        </a:p>
      </dsp:txBody>
      <dsp:txXfrm>
        <a:off x="6285953" y="692825"/>
        <a:ext cx="1741426" cy="135564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7E5E1C2-3E7D-484F-9058-E85887C4AB3C}">
      <dsp:nvSpPr>
        <dsp:cNvPr id="0" name=""/>
        <dsp:cNvSpPr/>
      </dsp:nvSpPr>
      <dsp:spPr>
        <a:xfrm>
          <a:off x="4015" y="5305"/>
          <a:ext cx="1825778" cy="94386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Arduino Mega and GPS Shield</a:t>
          </a:r>
        </a:p>
      </dsp:txBody>
      <dsp:txXfrm>
        <a:off x="4015" y="5305"/>
        <a:ext cx="1825778" cy="629244"/>
      </dsp:txXfrm>
    </dsp:sp>
    <dsp:sp modelId="{7C11BDA1-894D-5B4A-AA5A-1B5CF4B89973}">
      <dsp:nvSpPr>
        <dsp:cNvPr id="0" name=""/>
        <dsp:cNvSpPr/>
      </dsp:nvSpPr>
      <dsp:spPr>
        <a:xfrm>
          <a:off x="377970" y="634550"/>
          <a:ext cx="1825778" cy="239990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SPA Algorithm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Elevation calculation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Azimuth calculation</a:t>
          </a:r>
        </a:p>
      </dsp:txBody>
      <dsp:txXfrm>
        <a:off x="431445" y="688025"/>
        <a:ext cx="1718828" cy="2292956"/>
      </dsp:txXfrm>
    </dsp:sp>
    <dsp:sp modelId="{D292E43B-D23D-424C-B6F1-E40B932734CC}">
      <dsp:nvSpPr>
        <dsp:cNvPr id="0" name=""/>
        <dsp:cNvSpPr/>
      </dsp:nvSpPr>
      <dsp:spPr>
        <a:xfrm>
          <a:off x="2106575" y="92644"/>
          <a:ext cx="586776" cy="454565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2106575" y="183557"/>
        <a:ext cx="450407" cy="272739"/>
      </dsp:txXfrm>
    </dsp:sp>
    <dsp:sp modelId="{2B30E91B-36BB-264C-9366-1C010EDA1200}">
      <dsp:nvSpPr>
        <dsp:cNvPr id="0" name=""/>
        <dsp:cNvSpPr/>
      </dsp:nvSpPr>
      <dsp:spPr>
        <a:xfrm>
          <a:off x="2936919" y="5305"/>
          <a:ext cx="1825778" cy="94386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H-Bridge Driver</a:t>
          </a:r>
        </a:p>
      </dsp:txBody>
      <dsp:txXfrm>
        <a:off x="2936919" y="5305"/>
        <a:ext cx="1825778" cy="629244"/>
      </dsp:txXfrm>
    </dsp:sp>
    <dsp:sp modelId="{5B05171B-4454-D545-ACAE-C0105EE48CA9}">
      <dsp:nvSpPr>
        <dsp:cNvPr id="0" name=""/>
        <dsp:cNvSpPr/>
      </dsp:nvSpPr>
      <dsp:spPr>
        <a:xfrm>
          <a:off x="3310873" y="634550"/>
          <a:ext cx="1825778" cy="239990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Allows stepper motor to operate in forward and reverse direction </a:t>
          </a:r>
        </a:p>
      </dsp:txBody>
      <dsp:txXfrm>
        <a:off x="3364348" y="688025"/>
        <a:ext cx="1718828" cy="2292956"/>
      </dsp:txXfrm>
    </dsp:sp>
    <dsp:sp modelId="{647D948D-803F-A54C-90ED-4AE013BA67FC}">
      <dsp:nvSpPr>
        <dsp:cNvPr id="0" name=""/>
        <dsp:cNvSpPr/>
      </dsp:nvSpPr>
      <dsp:spPr>
        <a:xfrm>
          <a:off x="5039478" y="92644"/>
          <a:ext cx="586776" cy="454565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5039478" y="183557"/>
        <a:ext cx="450407" cy="272739"/>
      </dsp:txXfrm>
    </dsp:sp>
    <dsp:sp modelId="{DB2FE87D-627C-2643-8EAF-1ABC23B10186}">
      <dsp:nvSpPr>
        <dsp:cNvPr id="0" name=""/>
        <dsp:cNvSpPr/>
      </dsp:nvSpPr>
      <dsp:spPr>
        <a:xfrm>
          <a:off x="5869822" y="5305"/>
          <a:ext cx="1825778" cy="94386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Motor</a:t>
          </a:r>
          <a:r>
            <a:rPr lang="en-US" sz="1600" kern="1200" baseline="0" dirty="0"/>
            <a:t> Operation</a:t>
          </a:r>
          <a:endParaRPr lang="en-US" sz="1600" kern="1200" dirty="0"/>
        </a:p>
      </dsp:txBody>
      <dsp:txXfrm>
        <a:off x="5869822" y="5305"/>
        <a:ext cx="1825778" cy="629244"/>
      </dsp:txXfrm>
    </dsp:sp>
    <dsp:sp modelId="{390035E2-8ACC-C144-BAFA-F810BDC2850C}">
      <dsp:nvSpPr>
        <dsp:cNvPr id="0" name=""/>
        <dsp:cNvSpPr/>
      </dsp:nvSpPr>
      <dsp:spPr>
        <a:xfrm>
          <a:off x="6243777" y="634550"/>
          <a:ext cx="1825778" cy="239990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DC Motor is operated until elevation angle from Arduino</a:t>
          </a:r>
          <a:r>
            <a:rPr lang="en-US" sz="1600" kern="1200" baseline="0" dirty="0"/>
            <a:t> is established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Stepper Motor operated until azimuth angle is established</a:t>
          </a:r>
        </a:p>
      </dsp:txBody>
      <dsp:txXfrm>
        <a:off x="6297252" y="688025"/>
        <a:ext cx="1718828" cy="229295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353377-A33D-4476-A166-A34C6A0960A6}" type="datetimeFigureOut">
              <a:rPr lang="en-US" smtClean="0"/>
              <a:t>4/13/2017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9CAD72-C4FB-41E1-8A78-A2F5AE7358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8294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3460C-DFBE-4091-BC7F-1360BF8B9888}" type="datetimeFigureOut">
              <a:rPr lang="en-US" smtClean="0"/>
              <a:t>4/13/2017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BB51A-7AC6-4CDC-9B56-A499CFE22D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6429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3460C-DFBE-4091-BC7F-1360BF8B9888}" type="datetimeFigureOut">
              <a:rPr lang="en-US" smtClean="0"/>
              <a:t>4/13/2017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BB51A-7AC6-4CDC-9B56-A499CFE22D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9892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3460C-DFBE-4091-BC7F-1360BF8B9888}" type="datetimeFigureOut">
              <a:rPr lang="en-US" smtClean="0"/>
              <a:t>4/13/2017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BB51A-7AC6-4CDC-9B56-A499CFE22D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769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3460C-DFBE-4091-BC7F-1360BF8B9888}" type="datetimeFigureOut">
              <a:rPr lang="en-US" smtClean="0"/>
              <a:t>4/13/2017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BB51A-7AC6-4CDC-9B56-A499CFE22D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869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3460C-DFBE-4091-BC7F-1360BF8B9888}" type="datetimeFigureOut">
              <a:rPr lang="en-US" smtClean="0"/>
              <a:t>4/13/2017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BB51A-7AC6-4CDC-9B56-A499CFE22D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1197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3460C-DFBE-4091-BC7F-1360BF8B9888}" type="datetimeFigureOut">
              <a:rPr lang="en-US" smtClean="0"/>
              <a:t>4/13/2017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BB51A-7AC6-4CDC-9B56-A499CFE22D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86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3460C-DFBE-4091-BC7F-1360BF8B9888}" type="datetimeFigureOut">
              <a:rPr lang="en-US" smtClean="0"/>
              <a:t>4/13/2017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BB51A-7AC6-4CDC-9B56-A499CFE22D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7198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3460C-DFBE-4091-BC7F-1360BF8B9888}" type="datetimeFigureOut">
              <a:rPr lang="en-US" smtClean="0"/>
              <a:t>4/13/2017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BB51A-7AC6-4CDC-9B56-A499CFE22D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0856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3460C-DFBE-4091-BC7F-1360BF8B9888}" type="datetimeFigureOut">
              <a:rPr lang="en-US" smtClean="0"/>
              <a:t>4/13/2017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BB51A-7AC6-4CDC-9B56-A499CFE22D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8845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3460C-DFBE-4091-BC7F-1360BF8B9888}" type="datetimeFigureOut">
              <a:rPr lang="en-US" smtClean="0"/>
              <a:t>4/13/2017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BB51A-7AC6-4CDC-9B56-A499CFE22D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8573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3460C-DFBE-4091-BC7F-1360BF8B9888}" type="datetimeFigureOut">
              <a:rPr lang="en-US" smtClean="0"/>
              <a:t>4/13/2017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BB51A-7AC6-4CDC-9B56-A499CFE22D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5977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10000"/>
            <a:lum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43460C-DFBE-4091-BC7F-1360BF8B9888}" type="datetimeFigureOut">
              <a:rPr lang="en-US" smtClean="0"/>
              <a:t>4/13/2017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5BB51A-7AC6-4CDC-9B56-A499CFE22D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4652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5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5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824132" y="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SENIOR DESIGN TEAM #14</a:t>
            </a:r>
            <a:br>
              <a:rPr lang="en-US" dirty="0"/>
            </a:br>
            <a:r>
              <a:rPr lang="en-US" dirty="0"/>
              <a:t>SOLAR THERMAL GENERATOR</a:t>
            </a:r>
          </a:p>
        </p:txBody>
      </p:sp>
      <p:pic>
        <p:nvPicPr>
          <p:cNvPr id="7" name="Picture 6" descr="Famu Rattler Logo for Pinterest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956" y="112543"/>
            <a:ext cx="1628775" cy="1213020"/>
          </a:xfrm>
          <a:prstGeom prst="rect">
            <a:avLst/>
          </a:prstGeom>
        </p:spPr>
      </p:pic>
      <p:pic>
        <p:nvPicPr>
          <p:cNvPr id="8" name="Picture 7" descr="fsu_logo.jp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8566" y="112542"/>
            <a:ext cx="1237958" cy="1213020"/>
          </a:xfrm>
          <a:prstGeom prst="rect">
            <a:avLst/>
          </a:prstGeom>
        </p:spPr>
      </p:pic>
      <p:pic>
        <p:nvPicPr>
          <p:cNvPr id="9" name="Picture 8" descr="FAMU–FSU Engineering logo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8566" y="5416647"/>
            <a:ext cx="1237958" cy="1181101"/>
          </a:xfrm>
          <a:prstGeom prst="rect">
            <a:avLst/>
          </a:prstGeom>
        </p:spPr>
      </p:pic>
      <p:pic>
        <p:nvPicPr>
          <p:cNvPr id="13" name="Picture 12" descr="Green Energy News - http://www.obamanewsreport.com/latest-green-energy ...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66" y="4994030"/>
            <a:ext cx="1913353" cy="1721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0486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Solar Tracking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960560"/>
            <a:ext cx="10515600" cy="2218837"/>
          </a:xfrm>
        </p:spPr>
        <p:txBody>
          <a:bodyPr>
            <a:normAutofit/>
          </a:bodyPr>
          <a:lstStyle/>
          <a:p>
            <a:r>
              <a:rPr lang="en-US" dirty="0"/>
              <a:t>To test the new algorithm results were matched against those calculated from the Earth System Research Laboratory.</a:t>
            </a:r>
          </a:p>
          <a:p>
            <a:r>
              <a:rPr lang="en-US" dirty="0"/>
              <a:t>Coordinates and time were specifically entered for Tallahassee, FL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8119968"/>
              </p:ext>
            </p:extLst>
          </p:nvPr>
        </p:nvGraphicFramePr>
        <p:xfrm>
          <a:off x="838200" y="3787512"/>
          <a:ext cx="10515600" cy="21397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200">
                  <a:extLst>
                    <a:ext uri="{9D8B030D-6E8A-4147-A177-3AD203B41FA5}">
                      <a16:colId xmlns:a16="http://schemas.microsoft.com/office/drawing/2014/main" val="1652549715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1014644634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1353321049"/>
                    </a:ext>
                  </a:extLst>
                </a:gridCol>
              </a:tblGrid>
              <a:tr h="658406">
                <a:tc>
                  <a:txBody>
                    <a:bodyPr/>
                    <a:lstStyle/>
                    <a:p>
                      <a:r>
                        <a:rPr lang="en-US" sz="2400" dirty="0"/>
                        <a:t>Output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Solar Tracking Algorithm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Earth System Research Laboratory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4610593"/>
                  </a:ext>
                </a:extLst>
              </a:tr>
              <a:tr h="658406">
                <a:tc>
                  <a:txBody>
                    <a:bodyPr/>
                    <a:lstStyle/>
                    <a:p>
                      <a:r>
                        <a:rPr lang="en-US" sz="2400" dirty="0"/>
                        <a:t>Zenith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50.1645 [degrees]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49.68 [degrees]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7698486"/>
                  </a:ext>
                </a:extLst>
              </a:tr>
              <a:tr h="658406">
                <a:tc>
                  <a:txBody>
                    <a:bodyPr/>
                    <a:lstStyle/>
                    <a:p>
                      <a:r>
                        <a:rPr lang="en-US" sz="2400" dirty="0"/>
                        <a:t>Azimuth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160.9977 [degrees]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160.76 [degrees]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70763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301193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7690" y="1825626"/>
            <a:ext cx="3676650" cy="450478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Solar Tracking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527431" cy="4504781"/>
          </a:xfrm>
        </p:spPr>
        <p:txBody>
          <a:bodyPr>
            <a:normAutofit/>
          </a:bodyPr>
          <a:lstStyle/>
          <a:p>
            <a:r>
              <a:rPr lang="en-US" dirty="0"/>
              <a:t>The Arduino Uno was implemented as the micro controller of choice over the TI MSP430 due to limitations with Code Composer Studio.</a:t>
            </a:r>
          </a:p>
          <a:p>
            <a:r>
              <a:rPr lang="en-US" dirty="0"/>
              <a:t>Header and Implementation files were created for using the Solar Tracking Algorithm as well as a more efficient stepper motor library.</a:t>
            </a:r>
          </a:p>
        </p:txBody>
      </p:sp>
    </p:spTree>
    <p:extLst>
      <p:ext uri="{BB962C8B-B14F-4D97-AF65-F5344CB8AC3E}">
        <p14:creationId xmlns:p14="http://schemas.microsoft.com/office/powerpoint/2010/main" val="11184647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Control Overview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2500513"/>
              </p:ext>
            </p:extLst>
          </p:nvPr>
        </p:nvGraphicFramePr>
        <p:xfrm>
          <a:off x="3280229" y="1443945"/>
          <a:ext cx="8073571" cy="21120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1067899372"/>
              </p:ext>
            </p:extLst>
          </p:nvPr>
        </p:nvGraphicFramePr>
        <p:xfrm>
          <a:off x="3280229" y="3802743"/>
          <a:ext cx="8073571" cy="30397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283030" y="2238362"/>
            <a:ext cx="27141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Power Control: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" y="5061014"/>
            <a:ext cx="32802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Mechanical Control:</a:t>
            </a:r>
          </a:p>
        </p:txBody>
      </p:sp>
    </p:spTree>
    <p:extLst>
      <p:ext uri="{BB962C8B-B14F-4D97-AF65-F5344CB8AC3E}">
        <p14:creationId xmlns:p14="http://schemas.microsoft.com/office/powerpoint/2010/main" val="1932656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Demonstration and Questions</a:t>
            </a:r>
          </a:p>
        </p:txBody>
      </p:sp>
    </p:spTree>
    <p:extLst>
      <p:ext uri="{BB962C8B-B14F-4D97-AF65-F5344CB8AC3E}">
        <p14:creationId xmlns:p14="http://schemas.microsoft.com/office/powerpoint/2010/main" val="18472479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43258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latin typeface="+mn-lt"/>
              </a:rPr>
              <a:t>Acknowledgements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50374"/>
            <a:ext cx="10515600" cy="5183050"/>
          </a:xfrm>
        </p:spPr>
        <p:txBody>
          <a:bodyPr>
            <a:normAutofit fontScale="77500" lnSpcReduction="20000"/>
          </a:bodyPr>
          <a:lstStyle/>
          <a:p>
            <a:pPr marL="0" indent="0" algn="ctr">
              <a:buNone/>
            </a:pPr>
            <a:r>
              <a:rPr lang="en-US" dirty="0"/>
              <a:t>OUR FACULTY ADVISOR</a:t>
            </a:r>
          </a:p>
          <a:p>
            <a:pPr marL="0" indent="0" algn="ctr">
              <a:buNone/>
            </a:pPr>
            <a:r>
              <a:rPr lang="en-US" b="1" dirty="0"/>
              <a:t>DR. RAJENDRA ARORA	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OUR INSTRUCTORS</a:t>
            </a:r>
          </a:p>
          <a:p>
            <a:pPr marL="0" indent="0" algn="ctr">
              <a:buNone/>
            </a:pPr>
            <a:r>
              <a:rPr lang="en-US" b="1" dirty="0"/>
              <a:t>    DR. JERRIS HOOKER	</a:t>
            </a:r>
          </a:p>
          <a:p>
            <a:pPr marL="0" indent="0" algn="ctr">
              <a:buNone/>
            </a:pPr>
            <a:r>
              <a:rPr lang="en-US" b="1" dirty="0"/>
              <a:t>DR. MICHAEL DEVINE</a:t>
            </a:r>
          </a:p>
          <a:p>
            <a:pPr marL="0" indent="0" algn="ctr">
              <a:buNone/>
            </a:pPr>
            <a:endParaRPr lang="en-US" b="1" dirty="0"/>
          </a:p>
          <a:p>
            <a:pPr marL="0" indent="0" algn="ctr">
              <a:buNone/>
            </a:pPr>
            <a:r>
              <a:rPr lang="en-US" dirty="0"/>
              <a:t>OUR REVIEWER</a:t>
            </a:r>
          </a:p>
          <a:p>
            <a:pPr marL="0" indent="0" algn="ctr">
              <a:buNone/>
            </a:pPr>
            <a:r>
              <a:rPr lang="en-US" b="1" dirty="0"/>
              <a:t>DR. SASTRI PAMIDI</a:t>
            </a:r>
          </a:p>
          <a:p>
            <a:pPr marL="0" indent="0" algn="ctr">
              <a:buNone/>
            </a:pPr>
            <a:r>
              <a:rPr lang="en-US" b="1" dirty="0"/>
              <a:t>DR. JIM ZHENG</a:t>
            </a:r>
          </a:p>
          <a:p>
            <a:pPr marL="0" indent="0" algn="ctr">
              <a:buNone/>
            </a:pPr>
            <a:endParaRPr lang="en-US" b="1" dirty="0"/>
          </a:p>
          <a:p>
            <a:pPr marL="0" indent="0" algn="ctr">
              <a:buNone/>
            </a:pPr>
            <a:r>
              <a:rPr lang="en-US" dirty="0"/>
              <a:t>MECHANICAL CONSULTING</a:t>
            </a:r>
          </a:p>
          <a:p>
            <a:pPr marL="0" indent="0" algn="ctr">
              <a:buNone/>
            </a:pPr>
            <a:r>
              <a:rPr lang="en-US" b="1" dirty="0"/>
              <a:t>DR. WEI GUO</a:t>
            </a:r>
          </a:p>
          <a:p>
            <a:pPr marL="0" indent="0" algn="ctr">
              <a:buNone/>
            </a:pPr>
            <a:r>
              <a:rPr lang="en-US" b="1" dirty="0"/>
              <a:t>DR. SIMONE HRUDA</a:t>
            </a:r>
          </a:p>
          <a:p>
            <a:pPr marL="0" indent="0" algn="ctr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7238034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33588"/>
          </a:xfrm>
        </p:spPr>
        <p:txBody>
          <a:bodyPr/>
          <a:lstStyle/>
          <a:p>
            <a:pPr algn="ctr"/>
            <a:r>
              <a:rPr lang="en-US" b="1" dirty="0"/>
              <a:t>DESIGN ASPECTS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98714"/>
            <a:ext cx="10515600" cy="4878249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b="1" dirty="0"/>
              <a:t>SYSTEM INTEGRATION/HARDWARE DESIGN – </a:t>
            </a:r>
            <a:r>
              <a:rPr lang="en-US" dirty="0"/>
              <a:t>ERNEST CRABTREE, EE</a:t>
            </a:r>
            <a:r>
              <a:rPr lang="en-US" b="1" dirty="0"/>
              <a:t>	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b="1" dirty="0"/>
              <a:t>CONTROL PROGRAMMING/ BUDGET – </a:t>
            </a:r>
            <a:r>
              <a:rPr lang="en-US" dirty="0"/>
              <a:t>SHAZEEN TARIQ, CE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b="1" dirty="0"/>
              <a:t>GPS LOCATION AND TRACKING ALGORITHM – </a:t>
            </a:r>
            <a:r>
              <a:rPr lang="en-US" dirty="0"/>
              <a:t>WILLIAM SIDEBOTTOM, CE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b="1" dirty="0"/>
              <a:t>VOLTAGE CONDITIONING – </a:t>
            </a:r>
            <a:r>
              <a:rPr lang="en-US" dirty="0"/>
              <a:t>JASON GALLA, EE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b="1" dirty="0"/>
              <a:t>ENERGY STORAGE AND CHARGING – </a:t>
            </a:r>
            <a:r>
              <a:rPr lang="en-US" dirty="0"/>
              <a:t>DYLAN LEE, EE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b="1" dirty="0"/>
              <a:t>HEAT TRANSFER/WEBMASTER – </a:t>
            </a:r>
            <a:r>
              <a:rPr lang="en-US" dirty="0"/>
              <a:t>BENJAMIN GALIVAN, EE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06774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33588"/>
          </a:xfrm>
        </p:spPr>
        <p:txBody>
          <a:bodyPr/>
          <a:lstStyle/>
          <a:p>
            <a:pPr algn="ctr"/>
            <a:r>
              <a:rPr lang="en-US" b="1" dirty="0"/>
              <a:t>PROBLEM STATEMENT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8927"/>
            <a:ext cx="10515600" cy="4666215"/>
          </a:xfrm>
        </p:spPr>
        <p:txBody>
          <a:bodyPr>
            <a:normAutofit/>
          </a:bodyPr>
          <a:lstStyle/>
          <a:p>
            <a:r>
              <a:rPr lang="en-US" dirty="0"/>
              <a:t>Generate 20W of power from a portable solar collector design that utilizes the Seebeck effect through implementation of thermal electric generators.</a:t>
            </a:r>
          </a:p>
          <a:p>
            <a:r>
              <a:rPr lang="en-US" dirty="0"/>
              <a:t>Track the sun across the sky from any location and time of year.</a:t>
            </a:r>
          </a:p>
          <a:p>
            <a:r>
              <a:rPr lang="en-US" dirty="0"/>
              <a:t>Provide removable energy storage that can be implemented in a modular system.</a:t>
            </a:r>
          </a:p>
          <a:p>
            <a:r>
              <a:rPr lang="en-US" dirty="0"/>
              <a:t>Design a user friendly device with little to no maintenance.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38957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33588"/>
          </a:xfrm>
        </p:spPr>
        <p:txBody>
          <a:bodyPr/>
          <a:lstStyle/>
          <a:p>
            <a:pPr algn="ctr"/>
            <a:r>
              <a:rPr lang="en-US" b="1" dirty="0"/>
              <a:t>SOLUTION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2341" y="1908597"/>
            <a:ext cx="4418396" cy="331379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38200" y="1318022"/>
            <a:ext cx="6314141" cy="597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Main Components: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/>
              <a:t>Reflective parabolic dish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/>
              <a:t>Thermoelectric Generator Chips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/>
              <a:t>Arduino Microprocessor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/>
              <a:t>Boost Converter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/>
              <a:t>Battery Charger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/>
              <a:t>10 Nickel Metal Hydride battery cells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/>
              <a:t>Stepper Motor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/>
              <a:t>DC Motor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/>
              <a:t>Reflective mirror</a:t>
            </a:r>
          </a:p>
          <a:p>
            <a:r>
              <a:rPr lang="en-US" sz="2800" dirty="0"/>
              <a:t>Note: Mechanical Operation was designed and fabricated by the team</a:t>
            </a:r>
          </a:p>
          <a:p>
            <a:pPr marL="457200" indent="-457200">
              <a:buFont typeface="Arial" charset="0"/>
              <a:buChar char="•"/>
            </a:pPr>
            <a:endParaRPr lang="en-US" sz="28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02447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Thermal Electric Generator Chip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061029"/>
            <a:ext cx="7759700" cy="4115934"/>
          </a:xfrm>
        </p:spPr>
        <p:txBody>
          <a:bodyPr/>
          <a:lstStyle/>
          <a:p>
            <a:r>
              <a:rPr lang="en-US" dirty="0"/>
              <a:t>Operation governed by the Seebeck effect</a:t>
            </a:r>
          </a:p>
          <a:p>
            <a:r>
              <a:rPr lang="en-US" dirty="0"/>
              <a:t>Seebeck effect converts temperature differentials to electrical energy through charge diffusion</a:t>
            </a:r>
          </a:p>
          <a:p>
            <a:r>
              <a:rPr lang="en-US" dirty="0"/>
              <a:t>Utilizes the entire spectrum of light</a:t>
            </a:r>
          </a:p>
          <a:p>
            <a:r>
              <a:rPr lang="en-US" dirty="0"/>
              <a:t>Allows for wider range of operation and strengthened durability compared to photovoltaic applications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7900" y="2061029"/>
            <a:ext cx="3086100" cy="322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3146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Verification/Testing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91796"/>
            <a:ext cx="6579420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Power Requirements</a:t>
            </a:r>
          </a:p>
          <a:p>
            <a:r>
              <a:rPr lang="en-US" dirty="0"/>
              <a:t>Maximum output from single chip under ideal conditions is 22 Watts</a:t>
            </a:r>
          </a:p>
          <a:p>
            <a:r>
              <a:rPr lang="en-US" dirty="0"/>
              <a:t>Project objective is 20 Watts chip output in full sunlight</a:t>
            </a:r>
          </a:p>
          <a:p>
            <a:r>
              <a:rPr lang="en-US" dirty="0"/>
              <a:t>Implemented a single chip design to test output</a:t>
            </a:r>
          </a:p>
          <a:p>
            <a:r>
              <a:rPr lang="en-US" dirty="0"/>
              <a:t>Realistically we can expect approximately 10 Watts</a:t>
            </a:r>
          </a:p>
          <a:p>
            <a:r>
              <a:rPr lang="en-US" dirty="0"/>
              <a:t>Ideal hot and cold side temperatures are 295°C (568K) and 30°C (303K) respectively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7620" y="2355228"/>
            <a:ext cx="3936180" cy="3212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1276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Power Regulation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Boost converter was originally going to be designed and implemented by team</a:t>
            </a:r>
          </a:p>
          <a:p>
            <a:r>
              <a:rPr lang="en-US" dirty="0"/>
              <a:t>More difficult and more expense than was expected</a:t>
            </a:r>
          </a:p>
          <a:p>
            <a:r>
              <a:rPr lang="en-US" dirty="0"/>
              <a:t>Purchased boost converter to implement</a:t>
            </a:r>
          </a:p>
          <a:p>
            <a:r>
              <a:rPr lang="en-US" dirty="0"/>
              <a:t>Can supply 6A at 12V – well above what is required</a:t>
            </a:r>
          </a:p>
          <a:p>
            <a:r>
              <a:rPr lang="en-US" dirty="0"/>
              <a:t>High efficiency (Claims up to 98%, 90% observed)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931059" y="2905405"/>
            <a:ext cx="4260941" cy="4260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0340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Battery Charger/Discharger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IMAX B6 is an intelligent multifunction charger which can charge and discharge NiMH batteries</a:t>
            </a:r>
          </a:p>
          <a:p>
            <a:r>
              <a:rPr lang="en-US" dirty="0"/>
              <a:t>Capable of charging/discharging our 10 NiMH cells</a:t>
            </a:r>
          </a:p>
          <a:p>
            <a:r>
              <a:rPr lang="en-US" dirty="0"/>
              <a:t>Operating voltage between 11 V and 18 V</a:t>
            </a:r>
          </a:p>
          <a:p>
            <a:r>
              <a:rPr lang="en-US" dirty="0"/>
              <a:t>Charging Current : 0.5A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102902"/>
            <a:ext cx="5181600" cy="3796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2255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Solar Tracking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7549662" cy="4351338"/>
          </a:xfrm>
        </p:spPr>
        <p:txBody>
          <a:bodyPr>
            <a:normAutofit lnSpcReduction="10000"/>
          </a:bodyPr>
          <a:lstStyle/>
          <a:p>
            <a:endParaRPr lang="en-US" dirty="0"/>
          </a:p>
          <a:p>
            <a:r>
              <a:rPr lang="en-US" dirty="0"/>
              <a:t>Originally tested the NREL’s solar position algorithm to track the sun.</a:t>
            </a:r>
          </a:p>
          <a:p>
            <a:r>
              <a:rPr lang="en-US" dirty="0"/>
              <a:t>The algorithm required too much dynamic (heap) memory than anticipated.</a:t>
            </a:r>
          </a:p>
          <a:p>
            <a:r>
              <a:rPr lang="en-US" dirty="0"/>
              <a:t>Switched to a smaller and slightly less efficient algorithm provided by the Institute of Earth Science.</a:t>
            </a:r>
          </a:p>
          <a:p>
            <a:r>
              <a:rPr lang="en-US" dirty="0"/>
              <a:t>Azimuth and Zenith angles calculated only off by tenths of a degree.</a:t>
            </a:r>
          </a:p>
        </p:txBody>
      </p:sp>
      <p:pic>
        <p:nvPicPr>
          <p:cNvPr id="7" name="Shape 123"/>
          <p:cNvPicPr preferRelativeResize="0"/>
          <p:nvPr/>
        </p:nvPicPr>
        <p:blipFill rotWithShape="1">
          <a:blip r:embed="rId2">
            <a:clrChange>
              <a:clrFrom>
                <a:srgbClr val="FCFCFC"/>
              </a:clrFrom>
              <a:clrTo>
                <a:srgbClr val="FCFCFC">
                  <a:alpha val="0"/>
                </a:srgbClr>
              </a:clrTo>
            </a:clrChange>
            <a:alphaModFix/>
          </a:blip>
          <a:srcRect/>
          <a:stretch/>
        </p:blipFill>
        <p:spPr>
          <a:xfrm>
            <a:off x="7722401" y="2990732"/>
            <a:ext cx="4013293" cy="318623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342616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1205</TotalTime>
  <Words>551</Words>
  <Application>Microsoft Office PowerPoint</Application>
  <PresentationFormat>Widescreen</PresentationFormat>
  <Paragraphs>111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SENIOR DESIGN TEAM #14 SOLAR THERMAL GENERATOR</vt:lpstr>
      <vt:lpstr>DESIGN ASPECTS</vt:lpstr>
      <vt:lpstr>PROBLEM STATEMENT</vt:lpstr>
      <vt:lpstr>SOLUTION</vt:lpstr>
      <vt:lpstr>Thermal Electric Generator Chip</vt:lpstr>
      <vt:lpstr>Verification/Testing</vt:lpstr>
      <vt:lpstr>Power Regulation</vt:lpstr>
      <vt:lpstr>Battery Charger/Discharger</vt:lpstr>
      <vt:lpstr>Solar Tracking</vt:lpstr>
      <vt:lpstr>Solar Tracking</vt:lpstr>
      <vt:lpstr>Solar Tracking</vt:lpstr>
      <vt:lpstr>Control Overview</vt:lpstr>
      <vt:lpstr>Demonstration and Questions</vt:lpstr>
      <vt:lpstr>Acknowledgements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Ernest Crabtree</dc:creator>
  <cp:lastModifiedBy>OG Galvinator</cp:lastModifiedBy>
  <cp:revision>77</cp:revision>
  <dcterms:created xsi:type="dcterms:W3CDTF">2016-12-02T00:21:57Z</dcterms:created>
  <dcterms:modified xsi:type="dcterms:W3CDTF">2017-04-13T12:38:11Z</dcterms:modified>
</cp:coreProperties>
</file>